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 id="2147483876" r:id="rId2"/>
  </p:sldMasterIdLst>
  <p:notesMasterIdLst>
    <p:notesMasterId r:id="rId16"/>
  </p:notesMasterIdLst>
  <p:handoutMasterIdLst>
    <p:handoutMasterId r:id="rId17"/>
  </p:handoutMasterIdLst>
  <p:sldIdLst>
    <p:sldId id="257" r:id="rId3"/>
    <p:sldId id="258" r:id="rId4"/>
    <p:sldId id="294" r:id="rId5"/>
    <p:sldId id="292" r:id="rId6"/>
    <p:sldId id="259" r:id="rId7"/>
    <p:sldId id="287" r:id="rId8"/>
    <p:sldId id="293" r:id="rId9"/>
    <p:sldId id="298" r:id="rId10"/>
    <p:sldId id="299" r:id="rId11"/>
    <p:sldId id="300" r:id="rId12"/>
    <p:sldId id="297" r:id="rId13"/>
    <p:sldId id="291" r:id="rId14"/>
    <p:sldId id="278" r:id="rId15"/>
  </p:sldIdLst>
  <p:sldSz cx="9144000" cy="6858000" type="screen4x3"/>
  <p:notesSz cx="7019925" cy="93059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297331"/>
    <a:srgbClr val="BDDCE4"/>
    <a:srgbClr val="002545"/>
    <a:srgbClr val="64B034"/>
    <a:srgbClr val="007B99"/>
    <a:srgbClr val="98C42E"/>
    <a:srgbClr val="464847"/>
    <a:srgbClr val="F5BC1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86427" autoAdjust="0"/>
  </p:normalViewPr>
  <p:slideViewPr>
    <p:cSldViewPr snapToGrid="0" snapToObjects="1">
      <p:cViewPr varScale="1">
        <p:scale>
          <a:sx n="112" d="100"/>
          <a:sy n="112" d="100"/>
        </p:scale>
        <p:origin x="97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file:////Users/jjulius/Dropbox%20(Personal)/Key_online_ed/data/MCC%20vs%20CA%20success%20retention%20thru%2016-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jjulius/Dropbox%20(Personal)/Key_online_ed/data/MCC%20vs%20CA%20success%20retention%20thru%2016-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solidFill>
                  <a:schemeClr val="tx2"/>
                </a:solidFill>
              </a:defRPr>
            </a:pPr>
            <a:r>
              <a:rPr lang="en-US" sz="2400" dirty="0">
                <a:solidFill>
                  <a:schemeClr val="tx2"/>
                </a:solidFill>
              </a:rPr>
              <a:t>MiraCosta</a:t>
            </a:r>
            <a:r>
              <a:rPr lang="en-US" sz="2400" baseline="0" dirty="0">
                <a:solidFill>
                  <a:schemeClr val="tx2"/>
                </a:solidFill>
              </a:rPr>
              <a:t> Course Retention Rates</a:t>
            </a:r>
            <a:endParaRPr lang="en-US" sz="2400" dirty="0">
              <a:solidFill>
                <a:schemeClr val="tx2"/>
              </a:solidFill>
            </a:endParaRPr>
          </a:p>
        </c:rich>
      </c:tx>
      <c:overlay val="0"/>
    </c:title>
    <c:autoTitleDeleted val="0"/>
    <c:plotArea>
      <c:layout>
        <c:manualLayout>
          <c:layoutTarget val="inner"/>
          <c:xMode val="edge"/>
          <c:yMode val="edge"/>
          <c:x val="6.2436879125049097E-2"/>
          <c:y val="0.11665481067203048"/>
          <c:w val="0.82483308596010174"/>
          <c:h val="0.65597583012403826"/>
        </c:manualLayout>
      </c:layout>
      <c:lineChart>
        <c:grouping val="standard"/>
        <c:varyColors val="0"/>
        <c:ser>
          <c:idx val="0"/>
          <c:order val="0"/>
          <c:tx>
            <c:strRef>
              <c:f>Sheet!$C$36</c:f>
              <c:strCache>
                <c:ptCount val="1"/>
                <c:pt idx="0">
                  <c:v>MiraCosta non-DE </c:v>
                </c:pt>
              </c:strCache>
            </c:strRef>
          </c:tx>
          <c:spPr>
            <a:ln>
              <a:solidFill>
                <a:schemeClr val="accent2"/>
              </a:solidFill>
            </a:ln>
          </c:spPr>
          <c:marker>
            <c:symbol val="none"/>
          </c:marker>
          <c:cat>
            <c:strRef>
              <c:f>Sheet!$J$34:$Q$34</c:f>
              <c:strCache>
                <c:ptCount val="8"/>
                <c:pt idx="0">
                  <c:v>2010/11</c:v>
                </c:pt>
                <c:pt idx="1">
                  <c:v>2011/12</c:v>
                </c:pt>
                <c:pt idx="2">
                  <c:v>2012/13</c:v>
                </c:pt>
                <c:pt idx="3">
                  <c:v>2013/14</c:v>
                </c:pt>
                <c:pt idx="4">
                  <c:v>2014/15</c:v>
                </c:pt>
                <c:pt idx="5">
                  <c:v>2015/16</c:v>
                </c:pt>
                <c:pt idx="6">
                  <c:v>2016/17</c:v>
                </c:pt>
                <c:pt idx="7">
                  <c:v>2017/18</c:v>
                </c:pt>
              </c:strCache>
            </c:strRef>
          </c:cat>
          <c:val>
            <c:numRef>
              <c:f>Sheet!$J$36:$Q$36</c:f>
              <c:numCache>
                <c:formatCode>0.0%</c:formatCode>
                <c:ptCount val="8"/>
                <c:pt idx="0">
                  <c:v>0.83106060606060606</c:v>
                </c:pt>
                <c:pt idx="1">
                  <c:v>0.84041702696970189</c:v>
                </c:pt>
                <c:pt idx="2">
                  <c:v>0.84001875474931686</c:v>
                </c:pt>
                <c:pt idx="3">
                  <c:v>0.84192411430840763</c:v>
                </c:pt>
                <c:pt idx="4">
                  <c:v>0.8445173197982927</c:v>
                </c:pt>
                <c:pt idx="5">
                  <c:v>0.8394356076689421</c:v>
                </c:pt>
                <c:pt idx="6">
                  <c:v>0.85236473572644822</c:v>
                </c:pt>
                <c:pt idx="7">
                  <c:v>0.85222450134389593</c:v>
                </c:pt>
              </c:numCache>
            </c:numRef>
          </c:val>
          <c:smooth val="0"/>
          <c:extLst>
            <c:ext xmlns:c16="http://schemas.microsoft.com/office/drawing/2014/chart" uri="{C3380CC4-5D6E-409C-BE32-E72D297353CC}">
              <c16:uniqueId val="{00000000-C098-9741-992F-82864DFAA69F}"/>
            </c:ext>
          </c:extLst>
        </c:ser>
        <c:ser>
          <c:idx val="1"/>
          <c:order val="1"/>
          <c:tx>
            <c:strRef>
              <c:f>Sheet!$C$38</c:f>
              <c:strCache>
                <c:ptCount val="1"/>
                <c:pt idx="0">
                  <c:v>MiraCosta DE </c:v>
                </c:pt>
              </c:strCache>
            </c:strRef>
          </c:tx>
          <c:spPr>
            <a:ln>
              <a:solidFill>
                <a:schemeClr val="accent1"/>
              </a:solidFill>
            </a:ln>
          </c:spPr>
          <c:marker>
            <c:symbol val="none"/>
          </c:marker>
          <c:cat>
            <c:strRef>
              <c:f>Sheet!$J$34:$Q$34</c:f>
              <c:strCache>
                <c:ptCount val="8"/>
                <c:pt idx="0">
                  <c:v>2010/11</c:v>
                </c:pt>
                <c:pt idx="1">
                  <c:v>2011/12</c:v>
                </c:pt>
                <c:pt idx="2">
                  <c:v>2012/13</c:v>
                </c:pt>
                <c:pt idx="3">
                  <c:v>2013/14</c:v>
                </c:pt>
                <c:pt idx="4">
                  <c:v>2014/15</c:v>
                </c:pt>
                <c:pt idx="5">
                  <c:v>2015/16</c:v>
                </c:pt>
                <c:pt idx="6">
                  <c:v>2016/17</c:v>
                </c:pt>
                <c:pt idx="7">
                  <c:v>2017/18</c:v>
                </c:pt>
              </c:strCache>
            </c:strRef>
          </c:cat>
          <c:val>
            <c:numRef>
              <c:f>Sheet!$J$38:$Q$38</c:f>
              <c:numCache>
                <c:formatCode>0.0%</c:formatCode>
                <c:ptCount val="8"/>
                <c:pt idx="0">
                  <c:v>0.76678205900060203</c:v>
                </c:pt>
                <c:pt idx="1">
                  <c:v>0.78221859706362151</c:v>
                </c:pt>
                <c:pt idx="2">
                  <c:v>0.77813243209412941</c:v>
                </c:pt>
                <c:pt idx="3">
                  <c:v>0.76683174153991274</c:v>
                </c:pt>
                <c:pt idx="4">
                  <c:v>0.78291647003303444</c:v>
                </c:pt>
                <c:pt idx="5">
                  <c:v>0.7951711064551531</c:v>
                </c:pt>
                <c:pt idx="6">
                  <c:v>0.80290437056406427</c:v>
                </c:pt>
                <c:pt idx="7">
                  <c:v>0.8091322126306224</c:v>
                </c:pt>
              </c:numCache>
            </c:numRef>
          </c:val>
          <c:smooth val="0"/>
          <c:extLst>
            <c:ext xmlns:c16="http://schemas.microsoft.com/office/drawing/2014/chart" uri="{C3380CC4-5D6E-409C-BE32-E72D297353CC}">
              <c16:uniqueId val="{00000001-C098-9741-992F-82864DFAA69F}"/>
            </c:ext>
          </c:extLst>
        </c:ser>
        <c:dLbls>
          <c:showLegendKey val="0"/>
          <c:showVal val="0"/>
          <c:showCatName val="0"/>
          <c:showSerName val="0"/>
          <c:showPercent val="0"/>
          <c:showBubbleSize val="0"/>
        </c:dLbls>
        <c:smooth val="0"/>
        <c:axId val="542138992"/>
        <c:axId val="541635600"/>
      </c:lineChart>
      <c:catAx>
        <c:axId val="542138992"/>
        <c:scaling>
          <c:orientation val="minMax"/>
        </c:scaling>
        <c:delete val="0"/>
        <c:axPos val="b"/>
        <c:numFmt formatCode="General" sourceLinked="0"/>
        <c:majorTickMark val="out"/>
        <c:minorTickMark val="none"/>
        <c:tickLblPos val="nextTo"/>
        <c:spPr>
          <a:ln>
            <a:solidFill>
              <a:schemeClr val="tx2"/>
            </a:solidFill>
          </a:ln>
        </c:spPr>
        <c:txPr>
          <a:bodyPr rot="-2760000"/>
          <a:lstStyle/>
          <a:p>
            <a:pPr>
              <a:defRPr sz="1800">
                <a:solidFill>
                  <a:schemeClr val="tx2"/>
                </a:solidFill>
              </a:defRPr>
            </a:pPr>
            <a:endParaRPr lang="en-US"/>
          </a:p>
        </c:txPr>
        <c:crossAx val="541635600"/>
        <c:crosses val="autoZero"/>
        <c:auto val="1"/>
        <c:lblAlgn val="ctr"/>
        <c:lblOffset val="100"/>
        <c:noMultiLvlLbl val="0"/>
      </c:catAx>
      <c:valAx>
        <c:axId val="541635600"/>
        <c:scaling>
          <c:orientation val="minMax"/>
          <c:max val="1"/>
          <c:min val="0"/>
        </c:scaling>
        <c:delete val="0"/>
        <c:axPos val="l"/>
        <c:majorGridlines>
          <c:spPr>
            <a:ln>
              <a:solidFill>
                <a:schemeClr val="tx2"/>
              </a:solidFill>
            </a:ln>
          </c:spPr>
        </c:majorGridlines>
        <c:numFmt formatCode="0%" sourceLinked="0"/>
        <c:majorTickMark val="out"/>
        <c:minorTickMark val="none"/>
        <c:tickLblPos val="nextTo"/>
        <c:spPr>
          <a:ln>
            <a:solidFill>
              <a:schemeClr val="tx2"/>
            </a:solidFill>
          </a:ln>
        </c:spPr>
        <c:txPr>
          <a:bodyPr/>
          <a:lstStyle/>
          <a:p>
            <a:pPr>
              <a:defRPr sz="1800">
                <a:solidFill>
                  <a:schemeClr val="tx2"/>
                </a:solidFill>
              </a:defRPr>
            </a:pPr>
            <a:endParaRPr lang="en-US"/>
          </a:p>
        </c:txPr>
        <c:crossAx val="542138992"/>
        <c:crosses val="autoZero"/>
        <c:crossBetween val="between"/>
        <c:majorUnit val="0.25"/>
      </c:valAx>
      <c:spPr>
        <a:ln>
          <a:solidFill>
            <a:schemeClr val="tx2"/>
          </a:solidFill>
        </a:ln>
      </c:spPr>
    </c:plotArea>
    <c:legend>
      <c:legendPos val="b"/>
      <c:overlay val="0"/>
      <c:spPr>
        <a:ln>
          <a:solidFill>
            <a:schemeClr val="tx2"/>
          </a:solidFill>
        </a:ln>
      </c:spPr>
      <c:txPr>
        <a:bodyPr/>
        <a:lstStyle/>
        <a:p>
          <a:pPr>
            <a:defRPr sz="1600">
              <a:solidFill>
                <a:schemeClr val="tx2"/>
              </a:solidFill>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solidFill>
                  <a:schemeClr val="tx2"/>
                </a:solidFill>
              </a:defRPr>
            </a:pPr>
            <a:r>
              <a:rPr lang="en-US" sz="2400" b="1" i="0" baseline="0" dirty="0">
                <a:solidFill>
                  <a:schemeClr val="tx2"/>
                </a:solidFill>
                <a:effectLst/>
              </a:rPr>
              <a:t>MiraCosta Course Success Rates</a:t>
            </a:r>
            <a:endParaRPr lang="en-US" sz="2400" dirty="0">
              <a:solidFill>
                <a:schemeClr val="tx2"/>
              </a:solidFill>
              <a:effectLst/>
            </a:endParaRPr>
          </a:p>
        </c:rich>
      </c:tx>
      <c:overlay val="0"/>
    </c:title>
    <c:autoTitleDeleted val="0"/>
    <c:plotArea>
      <c:layout>
        <c:manualLayout>
          <c:layoutTarget val="inner"/>
          <c:xMode val="edge"/>
          <c:yMode val="edge"/>
          <c:x val="7.6087567633361247E-2"/>
          <c:y val="0.10370753945892162"/>
          <c:w val="0.91641241063122536"/>
          <c:h val="0.66063872093357756"/>
        </c:manualLayout>
      </c:layout>
      <c:lineChart>
        <c:grouping val="standard"/>
        <c:varyColors val="0"/>
        <c:ser>
          <c:idx val="0"/>
          <c:order val="0"/>
          <c:tx>
            <c:strRef>
              <c:f>Sheet!$C$53</c:f>
              <c:strCache>
                <c:ptCount val="1"/>
                <c:pt idx="0">
                  <c:v>MiraCosta non-DE </c:v>
                </c:pt>
              </c:strCache>
            </c:strRef>
          </c:tx>
          <c:spPr>
            <a:ln>
              <a:solidFill>
                <a:schemeClr val="accent2"/>
              </a:solidFill>
            </a:ln>
          </c:spPr>
          <c:marker>
            <c:symbol val="none"/>
          </c:marker>
          <c:cat>
            <c:strRef>
              <c:f>Sheet!$J$51:$Q$51</c:f>
              <c:strCache>
                <c:ptCount val="8"/>
                <c:pt idx="0">
                  <c:v>2010/11</c:v>
                </c:pt>
                <c:pt idx="1">
                  <c:v>2011/12</c:v>
                </c:pt>
                <c:pt idx="2">
                  <c:v>2012/13</c:v>
                </c:pt>
                <c:pt idx="3">
                  <c:v>2013/14</c:v>
                </c:pt>
                <c:pt idx="4">
                  <c:v>2014/15</c:v>
                </c:pt>
                <c:pt idx="5">
                  <c:v>2015/16</c:v>
                </c:pt>
                <c:pt idx="6">
                  <c:v>2016/17</c:v>
                </c:pt>
                <c:pt idx="7">
                  <c:v>2017/18</c:v>
                </c:pt>
              </c:strCache>
            </c:strRef>
          </c:cat>
          <c:val>
            <c:numRef>
              <c:f>Sheet!$J$53:$Q$53</c:f>
              <c:numCache>
                <c:formatCode>0.0%</c:formatCode>
                <c:ptCount val="8"/>
                <c:pt idx="0">
                  <c:v>0.69848484848484849</c:v>
                </c:pt>
                <c:pt idx="1">
                  <c:v>0.7126658073779184</c:v>
                </c:pt>
                <c:pt idx="2">
                  <c:v>0.70747441431828106</c:v>
                </c:pt>
                <c:pt idx="3">
                  <c:v>0.71563549716214647</c:v>
                </c:pt>
                <c:pt idx="4">
                  <c:v>0.71940608417652685</c:v>
                </c:pt>
                <c:pt idx="5">
                  <c:v>0.71780383447104545</c:v>
                </c:pt>
                <c:pt idx="6">
                  <c:v>0.74099106925669811</c:v>
                </c:pt>
                <c:pt idx="7">
                  <c:v>0.73755128023765737</c:v>
                </c:pt>
              </c:numCache>
            </c:numRef>
          </c:val>
          <c:smooth val="0"/>
          <c:extLst>
            <c:ext xmlns:c16="http://schemas.microsoft.com/office/drawing/2014/chart" uri="{C3380CC4-5D6E-409C-BE32-E72D297353CC}">
              <c16:uniqueId val="{00000000-AF4B-8045-ACBA-6502C7D1C965}"/>
            </c:ext>
          </c:extLst>
        </c:ser>
        <c:ser>
          <c:idx val="1"/>
          <c:order val="1"/>
          <c:tx>
            <c:strRef>
              <c:f>Sheet!$C$55</c:f>
              <c:strCache>
                <c:ptCount val="1"/>
                <c:pt idx="0">
                  <c:v>MiraCosta DE </c:v>
                </c:pt>
              </c:strCache>
            </c:strRef>
          </c:tx>
          <c:spPr>
            <a:ln>
              <a:solidFill>
                <a:schemeClr val="accent5"/>
              </a:solidFill>
            </a:ln>
          </c:spPr>
          <c:marker>
            <c:symbol val="none"/>
          </c:marker>
          <c:cat>
            <c:strRef>
              <c:f>Sheet!$J$51:$Q$51</c:f>
              <c:strCache>
                <c:ptCount val="8"/>
                <c:pt idx="0">
                  <c:v>2010/11</c:v>
                </c:pt>
                <c:pt idx="1">
                  <c:v>2011/12</c:v>
                </c:pt>
                <c:pt idx="2">
                  <c:v>2012/13</c:v>
                </c:pt>
                <c:pt idx="3">
                  <c:v>2013/14</c:v>
                </c:pt>
                <c:pt idx="4">
                  <c:v>2014/15</c:v>
                </c:pt>
                <c:pt idx="5">
                  <c:v>2015/16</c:v>
                </c:pt>
                <c:pt idx="6">
                  <c:v>2016/17</c:v>
                </c:pt>
                <c:pt idx="7">
                  <c:v>2017/18</c:v>
                </c:pt>
              </c:strCache>
            </c:strRef>
          </c:cat>
          <c:val>
            <c:numRef>
              <c:f>Sheet!$J$55:$Q$55</c:f>
              <c:numCache>
                <c:formatCode>0.0%</c:formatCode>
                <c:ptCount val="8"/>
                <c:pt idx="0">
                  <c:v>0.61724864539434077</c:v>
                </c:pt>
                <c:pt idx="1">
                  <c:v>0.63288471995649809</c:v>
                </c:pt>
                <c:pt idx="2">
                  <c:v>0.63887845787958442</c:v>
                </c:pt>
                <c:pt idx="3">
                  <c:v>0.63483079825492272</c:v>
                </c:pt>
                <c:pt idx="4">
                  <c:v>0.64160243301347597</c:v>
                </c:pt>
                <c:pt idx="5">
                  <c:v>0.65843559812431407</c:v>
                </c:pt>
                <c:pt idx="6">
                  <c:v>0.66333582368322752</c:v>
                </c:pt>
                <c:pt idx="7">
                  <c:v>0.67946388005452063</c:v>
                </c:pt>
              </c:numCache>
            </c:numRef>
          </c:val>
          <c:smooth val="0"/>
          <c:extLst>
            <c:ext xmlns:c16="http://schemas.microsoft.com/office/drawing/2014/chart" uri="{C3380CC4-5D6E-409C-BE32-E72D297353CC}">
              <c16:uniqueId val="{00000001-AF4B-8045-ACBA-6502C7D1C965}"/>
            </c:ext>
          </c:extLst>
        </c:ser>
        <c:dLbls>
          <c:showLegendKey val="0"/>
          <c:showVal val="0"/>
          <c:showCatName val="0"/>
          <c:showSerName val="0"/>
          <c:showPercent val="0"/>
          <c:showBubbleSize val="0"/>
        </c:dLbls>
        <c:smooth val="0"/>
        <c:axId val="488796112"/>
        <c:axId val="488798864"/>
      </c:lineChart>
      <c:catAx>
        <c:axId val="488796112"/>
        <c:scaling>
          <c:orientation val="minMax"/>
        </c:scaling>
        <c:delete val="0"/>
        <c:axPos val="b"/>
        <c:numFmt formatCode="General" sourceLinked="0"/>
        <c:majorTickMark val="out"/>
        <c:minorTickMark val="none"/>
        <c:tickLblPos val="nextTo"/>
        <c:spPr>
          <a:ln>
            <a:solidFill>
              <a:schemeClr val="tx2"/>
            </a:solidFill>
          </a:ln>
        </c:spPr>
        <c:txPr>
          <a:bodyPr rot="-2820000"/>
          <a:lstStyle/>
          <a:p>
            <a:pPr>
              <a:defRPr sz="1600">
                <a:solidFill>
                  <a:schemeClr val="tx2"/>
                </a:solidFill>
              </a:defRPr>
            </a:pPr>
            <a:endParaRPr lang="en-US"/>
          </a:p>
        </c:txPr>
        <c:crossAx val="488798864"/>
        <c:crosses val="autoZero"/>
        <c:auto val="1"/>
        <c:lblAlgn val="ctr"/>
        <c:lblOffset val="100"/>
        <c:noMultiLvlLbl val="0"/>
      </c:catAx>
      <c:valAx>
        <c:axId val="488798864"/>
        <c:scaling>
          <c:orientation val="minMax"/>
          <c:max val="1"/>
          <c:min val="0"/>
        </c:scaling>
        <c:delete val="0"/>
        <c:axPos val="l"/>
        <c:majorGridlines>
          <c:spPr>
            <a:ln>
              <a:solidFill>
                <a:schemeClr val="tx2"/>
              </a:solidFill>
            </a:ln>
          </c:spPr>
        </c:majorGridlines>
        <c:numFmt formatCode="0%" sourceLinked="0"/>
        <c:majorTickMark val="out"/>
        <c:minorTickMark val="none"/>
        <c:tickLblPos val="nextTo"/>
        <c:spPr>
          <a:ln>
            <a:solidFill>
              <a:schemeClr val="tx2"/>
            </a:solidFill>
          </a:ln>
        </c:spPr>
        <c:txPr>
          <a:bodyPr/>
          <a:lstStyle/>
          <a:p>
            <a:pPr>
              <a:defRPr sz="1800">
                <a:solidFill>
                  <a:schemeClr val="tx2"/>
                </a:solidFill>
              </a:defRPr>
            </a:pPr>
            <a:endParaRPr lang="en-US"/>
          </a:p>
        </c:txPr>
        <c:crossAx val="488796112"/>
        <c:crosses val="autoZero"/>
        <c:crossBetween val="between"/>
        <c:majorUnit val="0.25"/>
      </c:valAx>
    </c:plotArea>
    <c:legend>
      <c:legendPos val="b"/>
      <c:overlay val="0"/>
      <c:spPr>
        <a:ln>
          <a:solidFill>
            <a:schemeClr val="tx2"/>
          </a:solidFill>
        </a:ln>
      </c:spPr>
      <c:txPr>
        <a:bodyPr/>
        <a:lstStyle/>
        <a:p>
          <a:pPr>
            <a:defRPr sz="1600">
              <a:solidFill>
                <a:schemeClr val="tx2"/>
              </a:solidFill>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wrap="square" lIns="93287" tIns="46644" rIns="93287" bIns="46644" numCol="1" anchor="t" anchorCtr="0" compatLnSpc="1">
            <a:prstTxWarp prst="textNoShape">
              <a:avLst/>
            </a:prstTxWarp>
          </a:bodyPr>
          <a:lstStyle>
            <a:lvl1pPr algn="r">
              <a:defRPr sz="1200" smtClean="0"/>
            </a:lvl1pPr>
          </a:lstStyle>
          <a:p>
            <a:pPr>
              <a:defRPr/>
            </a:pPr>
            <a:fld id="{1FEA9E0C-0C10-DE4F-A541-0034B35C082B}" type="datetime1">
              <a:rPr lang="en-US"/>
              <a:pPr>
                <a:defRPr/>
              </a:pPr>
              <a:t>10/27/18</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wrap="square" lIns="93287" tIns="46644" rIns="93287" bIns="46644" numCol="1" anchor="b" anchorCtr="0" compatLnSpc="1">
            <a:prstTxWarp prst="textNoShape">
              <a:avLst/>
            </a:prstTxWarp>
          </a:bodyPr>
          <a:lstStyle>
            <a:lvl1pPr algn="r">
              <a:defRPr sz="1200" smtClean="0"/>
            </a:lvl1pPr>
          </a:lstStyle>
          <a:p>
            <a:pPr>
              <a:defRPr/>
            </a:pPr>
            <a:fld id="{CBEA36F0-57FB-5A4B-B29E-242DA63525BC}" type="slidenum">
              <a:rPr lang="en-US"/>
              <a:pPr>
                <a:defRPr/>
              </a:pPr>
              <a:t>‹#›</a:t>
            </a:fld>
            <a:endParaRPr lang="en-US"/>
          </a:p>
        </p:txBody>
      </p:sp>
    </p:spTree>
    <p:extLst>
      <p:ext uri="{BB962C8B-B14F-4D97-AF65-F5344CB8AC3E}">
        <p14:creationId xmlns:p14="http://schemas.microsoft.com/office/powerpoint/2010/main" val="731487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idx="1"/>
          </p:nvPr>
        </p:nvSpPr>
        <p:spPr>
          <a:xfrm>
            <a:off x="3976333" y="0"/>
            <a:ext cx="3041968" cy="465296"/>
          </a:xfrm>
          <a:prstGeom prst="rect">
            <a:avLst/>
          </a:prstGeom>
        </p:spPr>
        <p:txBody>
          <a:bodyPr vert="horz" wrap="square" lIns="93287" tIns="46644" rIns="93287" bIns="46644" numCol="1" anchor="t" anchorCtr="0" compatLnSpc="1">
            <a:prstTxWarp prst="textNoShape">
              <a:avLst/>
            </a:prstTxWarp>
          </a:bodyPr>
          <a:lstStyle>
            <a:lvl1pPr algn="r">
              <a:defRPr sz="1200" smtClean="0"/>
            </a:lvl1pPr>
          </a:lstStyle>
          <a:p>
            <a:pPr>
              <a:defRPr/>
            </a:pPr>
            <a:fld id="{FE3C481C-9241-5443-8447-C7BA95615786}" type="datetime1">
              <a:rPr lang="en-US"/>
              <a:pPr>
                <a:defRPr/>
              </a:pPr>
              <a:t>10/27/18</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pPr lvl="0"/>
            <a:endParaRPr lang="en-US" noProof="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wrap="square" lIns="93287" tIns="46644" rIns="93287" bIns="46644" numCol="1" anchor="b" anchorCtr="0" compatLnSpc="1">
            <a:prstTxWarp prst="textNoShape">
              <a:avLst/>
            </a:prstTxWarp>
          </a:bodyPr>
          <a:lstStyle>
            <a:lvl1pPr algn="r">
              <a:defRPr sz="1200" smtClean="0"/>
            </a:lvl1pPr>
          </a:lstStyle>
          <a:p>
            <a:pPr>
              <a:defRPr/>
            </a:pPr>
            <a:fld id="{44D84E27-6D25-6343-9C7B-55F582A386F0}" type="slidenum">
              <a:rPr lang="en-US"/>
              <a:pPr>
                <a:defRPr/>
              </a:pPr>
              <a:t>‹#›</a:t>
            </a:fld>
            <a:endParaRPr lang="en-US"/>
          </a:p>
        </p:txBody>
      </p:sp>
    </p:spTree>
    <p:extLst>
      <p:ext uri="{BB962C8B-B14F-4D97-AF65-F5344CB8AC3E}">
        <p14:creationId xmlns:p14="http://schemas.microsoft.com/office/powerpoint/2010/main" val="62386303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a:t>
            </a:fld>
            <a:endParaRPr lang="en-US"/>
          </a:p>
        </p:txBody>
      </p:sp>
    </p:spTree>
    <p:extLst>
      <p:ext uri="{BB962C8B-B14F-4D97-AF65-F5344CB8AC3E}">
        <p14:creationId xmlns:p14="http://schemas.microsoft.com/office/powerpoint/2010/main" val="1863519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Canvas is used in 93% of our credit classes this semester. This continues a steady, slight year-to-year increase in the use of a course management system – the transition did not impact that.</a:t>
            </a:r>
            <a:endParaRPr lang="en-US" baseline="0" dirty="0"/>
          </a:p>
          <a:p>
            <a:endParaRPr lang="en-US" dirty="0"/>
          </a:p>
          <a:p>
            <a:r>
              <a:rPr lang="en-US" baseline="0" dirty="0"/>
              <a:t>Child Development department now offering a Zero Textbook Cost certificate.</a:t>
            </a:r>
          </a:p>
          <a:p>
            <a:endParaRPr lang="en-US" baseline="0" dirty="0"/>
          </a:p>
          <a:p>
            <a:r>
              <a:rPr lang="en-US" baseline="0" dirty="0"/>
              <a:t>About 10 of our teaching faculty and many of our counselors have participated to some extent in OEI-related activities </a:t>
            </a:r>
            <a:r>
              <a:rPr lang="mr-IN" baseline="0" dirty="0"/>
              <a:t>–</a:t>
            </a:r>
            <a:r>
              <a:rPr lang="en-US" baseline="0" dirty="0"/>
              <a:t> developing classes, participating in professional development, reviewing classes</a:t>
            </a:r>
          </a:p>
          <a:p>
            <a:r>
              <a:rPr lang="en-US" baseline="0" dirty="0"/>
              <a:t>Course Exchange timeline changed a bit with renewal of the CVC-OEI grant this year; now won’t be implemented here until at least fall 2019</a:t>
            </a:r>
          </a:p>
          <a:p>
            <a:r>
              <a:rPr lang="en-US" baseline="0" dirty="0"/>
              <a:t>OEI provides us access to tools like Canvas, </a:t>
            </a:r>
            <a:r>
              <a:rPr lang="en-US" baseline="0" dirty="0" err="1"/>
              <a:t>NetTutor</a:t>
            </a:r>
            <a:r>
              <a:rPr lang="en-US" baseline="0" dirty="0"/>
              <a:t>, Cranium Café, (</a:t>
            </a:r>
            <a:r>
              <a:rPr lang="en-US" baseline="0" dirty="0" err="1"/>
              <a:t>Proctorio</a:t>
            </a:r>
            <a:r>
              <a:rPr lang="en-US" baseline="0" dirty="0"/>
              <a:t>, Plagiarism detection)</a:t>
            </a:r>
          </a:p>
          <a:p>
            <a:endParaRPr lang="en-US" dirty="0"/>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10</a:t>
            </a:fld>
            <a:endParaRPr lang="en-US"/>
          </a:p>
        </p:txBody>
      </p:sp>
    </p:spTree>
    <p:extLst>
      <p:ext uri="{BB962C8B-B14F-4D97-AF65-F5344CB8AC3E}">
        <p14:creationId xmlns:p14="http://schemas.microsoft.com/office/powerpoint/2010/main" val="2654084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Canvas is used in 93% of our credit classes this semester. This continues a steady, slight year-to-year increase in the use of a course management system – the transition did not impact that.</a:t>
            </a:r>
            <a:endParaRPr lang="en-US" baseline="0" dirty="0"/>
          </a:p>
          <a:p>
            <a:endParaRPr lang="en-US" dirty="0"/>
          </a:p>
          <a:p>
            <a:r>
              <a:rPr lang="en-US" baseline="0" dirty="0"/>
              <a:t>Child Development department now offering a Zero Textbook Cost certificate.</a:t>
            </a:r>
          </a:p>
          <a:p>
            <a:endParaRPr lang="en-US" baseline="0" dirty="0"/>
          </a:p>
          <a:p>
            <a:r>
              <a:rPr lang="en-US" baseline="0" dirty="0"/>
              <a:t>About 10 of our teaching faculty and many of our counselors have participated to some extent in OEI-related activities </a:t>
            </a:r>
            <a:r>
              <a:rPr lang="mr-IN" baseline="0" dirty="0"/>
              <a:t>–</a:t>
            </a:r>
            <a:r>
              <a:rPr lang="en-US" baseline="0" dirty="0"/>
              <a:t> developing classes, participating in professional development, reviewing classes</a:t>
            </a:r>
          </a:p>
          <a:p>
            <a:r>
              <a:rPr lang="en-US" baseline="0" dirty="0"/>
              <a:t>Course Exchange timeline changed a bit with renewal of the CVC-OEI grant this year; now won’t be implemented here until at least fall 2019</a:t>
            </a:r>
          </a:p>
          <a:p>
            <a:r>
              <a:rPr lang="en-US" baseline="0" dirty="0"/>
              <a:t>OEI provides us access to tools like Canvas, </a:t>
            </a:r>
            <a:r>
              <a:rPr lang="en-US" baseline="0" dirty="0" err="1"/>
              <a:t>NetTutor</a:t>
            </a:r>
            <a:r>
              <a:rPr lang="en-US" baseline="0" dirty="0"/>
              <a:t>, Cranium Café, (</a:t>
            </a:r>
            <a:r>
              <a:rPr lang="en-US" baseline="0" dirty="0" err="1"/>
              <a:t>Proctorio</a:t>
            </a:r>
            <a:r>
              <a:rPr lang="en-US" baseline="0" dirty="0"/>
              <a:t>, Plagiarism detection)</a:t>
            </a:r>
          </a:p>
          <a:p>
            <a:endParaRPr lang="en-US" dirty="0"/>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11</a:t>
            </a:fld>
            <a:endParaRPr lang="en-US"/>
          </a:p>
        </p:txBody>
      </p:sp>
    </p:spTree>
    <p:extLst>
      <p:ext uri="{BB962C8B-B14F-4D97-AF65-F5344CB8AC3E}">
        <p14:creationId xmlns:p14="http://schemas.microsoft.com/office/powerpoint/2010/main" val="4115422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12</a:t>
            </a:fld>
            <a:endParaRPr lang="en-US"/>
          </a:p>
        </p:txBody>
      </p:sp>
    </p:spTree>
    <p:extLst>
      <p:ext uri="{BB962C8B-B14F-4D97-AF65-F5344CB8AC3E}">
        <p14:creationId xmlns:p14="http://schemas.microsoft.com/office/powerpoint/2010/main" val="2408497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13</a:t>
            </a:fld>
            <a:endParaRPr lang="en-US"/>
          </a:p>
        </p:txBody>
      </p:sp>
    </p:spTree>
    <p:extLst>
      <p:ext uri="{BB962C8B-B14F-4D97-AF65-F5344CB8AC3E}">
        <p14:creationId xmlns:p14="http://schemas.microsoft.com/office/powerpoint/2010/main" val="768438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2</a:t>
            </a:fld>
            <a:endParaRPr lang="en-US"/>
          </a:p>
        </p:txBody>
      </p:sp>
    </p:spTree>
    <p:extLst>
      <p:ext uri="{BB962C8B-B14F-4D97-AF65-F5344CB8AC3E}">
        <p14:creationId xmlns:p14="http://schemas.microsoft.com/office/powerpoint/2010/main" val="1331933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4</a:t>
            </a:fld>
            <a:endParaRPr lang="en-US"/>
          </a:p>
        </p:txBody>
      </p:sp>
    </p:spTree>
    <p:extLst>
      <p:ext uri="{BB962C8B-B14F-4D97-AF65-F5344CB8AC3E}">
        <p14:creationId xmlns:p14="http://schemas.microsoft.com/office/powerpoint/2010/main" val="601651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5</a:t>
            </a:fld>
            <a:endParaRPr lang="en-US"/>
          </a:p>
        </p:txBody>
      </p:sp>
    </p:spTree>
    <p:extLst>
      <p:ext uri="{BB962C8B-B14F-4D97-AF65-F5344CB8AC3E}">
        <p14:creationId xmlns:p14="http://schemas.microsoft.com/office/powerpoint/2010/main" val="578523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9" name="Shape 119"/>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r>
              <a:rPr lang="en-US" dirty="0"/>
              <a:t>2018</a:t>
            </a:r>
          </a:p>
          <a:p>
            <a:pPr>
              <a:spcBef>
                <a:spcPts val="0"/>
              </a:spcBef>
            </a:pPr>
            <a:r>
              <a:rPr lang="en-US" dirty="0" err="1"/>
              <a:t>Undup</a:t>
            </a:r>
            <a:r>
              <a:rPr lang="en-US" dirty="0"/>
              <a:t> headcount: 19214 total – 10390 </a:t>
            </a:r>
            <a:r>
              <a:rPr lang="en-US" dirty="0" err="1"/>
              <a:t>undup</a:t>
            </a:r>
            <a:r>
              <a:rPr lang="en-US" dirty="0"/>
              <a:t> DE, 15664 </a:t>
            </a:r>
            <a:r>
              <a:rPr lang="en-US" dirty="0" err="1"/>
              <a:t>undup</a:t>
            </a:r>
            <a:r>
              <a:rPr lang="en-US" dirty="0"/>
              <a:t> non-DE (3550 </a:t>
            </a:r>
            <a:r>
              <a:rPr lang="en-US" dirty="0" err="1"/>
              <a:t>undup</a:t>
            </a:r>
            <a:r>
              <a:rPr lang="en-US" dirty="0"/>
              <a:t> DE-only)</a:t>
            </a:r>
          </a:p>
          <a:p>
            <a:pPr>
              <a:spcBef>
                <a:spcPts val="0"/>
              </a:spcBef>
            </a:pPr>
            <a:r>
              <a:rPr lang="en-US" dirty="0"/>
              <a:t>FTES: 2308.9 DE (1739+570) out of 9740.6 total</a:t>
            </a:r>
          </a:p>
          <a:p>
            <a:pPr>
              <a:spcBef>
                <a:spcPts val="0"/>
              </a:spcBef>
            </a:pPr>
            <a:endParaRPr lang="en-US" dirty="0"/>
          </a:p>
          <a:p>
            <a:pPr>
              <a:spcBef>
                <a:spcPts val="0"/>
              </a:spcBef>
            </a:pPr>
            <a:r>
              <a:rPr lang="en-US" dirty="0"/>
              <a:t>2017</a:t>
            </a:r>
          </a:p>
          <a:p>
            <a:pPr>
              <a:spcBef>
                <a:spcPts val="0"/>
              </a:spcBef>
            </a:pPr>
            <a:r>
              <a:rPr lang="en-US" dirty="0"/>
              <a:t>FTES: 1607 100% online, 645 DE hybrid = 2252 total DE (out of 9816 total)</a:t>
            </a:r>
          </a:p>
          <a:p>
            <a:pPr>
              <a:spcBef>
                <a:spcPts val="0"/>
              </a:spcBef>
            </a:pPr>
            <a:r>
              <a:rPr lang="en-US" dirty="0"/>
              <a:t>Unduplicated Headcount:</a:t>
            </a:r>
            <a:r>
              <a:rPr lang="en-US" baseline="0" dirty="0"/>
              <a:t> 19265 total </a:t>
            </a:r>
            <a:r>
              <a:rPr lang="mr-IN" baseline="0" dirty="0"/>
              <a:t>–</a:t>
            </a:r>
            <a:r>
              <a:rPr lang="en-US" baseline="0" dirty="0"/>
              <a:t> 10204 unduplicated DE, 15774 unduplicated non-DE (3491 </a:t>
            </a:r>
            <a:r>
              <a:rPr lang="en-US" baseline="0" dirty="0" err="1"/>
              <a:t>undup</a:t>
            </a:r>
            <a:r>
              <a:rPr lang="en-US" baseline="0" dirty="0"/>
              <a:t> DE-only)</a:t>
            </a:r>
          </a:p>
          <a:p>
            <a:pPr>
              <a:spcBef>
                <a:spcPts val="0"/>
              </a:spcBef>
            </a:pPr>
            <a:r>
              <a:rPr lang="en-US" baseline="0" dirty="0"/>
              <a:t>Spring 2015 analysis of full-time (12+ unit students)- of 4250 students, a bit under 2000 were exclusively on-ground, around 130 were exclusively online, all others a mix of online/on-ground.</a:t>
            </a:r>
            <a:endParaRPr lang="en-US" dirty="0"/>
          </a:p>
          <a:p>
            <a:pPr>
              <a:spcBef>
                <a:spcPts val="0"/>
              </a:spcBef>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7" name="Shape 127"/>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endParaRPr/>
          </a:p>
        </p:txBody>
      </p:sp>
    </p:spTree>
    <p:extLst>
      <p:ext uri="{BB962C8B-B14F-4D97-AF65-F5344CB8AC3E}">
        <p14:creationId xmlns:p14="http://schemas.microsoft.com/office/powerpoint/2010/main" val="4261424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years ago Mary </a:t>
            </a:r>
            <a:r>
              <a:rPr lang="en-US" dirty="0" err="1"/>
              <a:t>Benard</a:t>
            </a:r>
            <a:r>
              <a:rPr lang="en-US" dirty="0"/>
              <a:t> challenged departments to narrow the</a:t>
            </a:r>
            <a:r>
              <a:rPr lang="en-US" baseline="0" dirty="0"/>
              <a:t> on-line/on-ground gap to under 5%. Have done that with retention. Historically these gaps are in the 8-12% range here, across CA, and nationwide.</a:t>
            </a:r>
            <a:endParaRPr lang="en-US" dirty="0"/>
          </a:p>
          <a:p>
            <a:endParaRPr lang="en-US" dirty="0"/>
          </a:p>
          <a:p>
            <a:r>
              <a:rPr lang="en-US" dirty="0"/>
              <a:t>Retention rate gap in 2013/14: 7.5%, in 2014/15: 6.2%; in 2015/16: 4.4%; in 2016/17: 4.9% (DE improved .8%</a:t>
            </a:r>
            <a:r>
              <a:rPr lang="en-US" baseline="0" dirty="0"/>
              <a:t> while non-DE improved 1.3%) 2017/18: 4.3%</a:t>
            </a:r>
          </a:p>
          <a:p>
            <a:r>
              <a:rPr lang="en-US" baseline="0" dirty="0"/>
              <a:t>MiraCosta DE retention is 80.9% (state: 83.5%). (non-DE MCC vs. state: 85.2% vs. 87.3%) </a:t>
            </a:r>
            <a:endParaRPr lang="en-US" dirty="0"/>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8</a:t>
            </a:fld>
            <a:endParaRPr lang="en-US"/>
          </a:p>
        </p:txBody>
      </p:sp>
    </p:spTree>
    <p:extLst>
      <p:ext uri="{BB962C8B-B14F-4D97-AF65-F5344CB8AC3E}">
        <p14:creationId xmlns:p14="http://schemas.microsoft.com/office/powerpoint/2010/main" val="2105240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a:t>Success rate gap in 2013/14: 8.1%, in 2014/15: 7.8%; in 2015/16: 5.9%; in 2016/17:</a:t>
            </a:r>
            <a:r>
              <a:rPr lang="en-US" baseline="0" dirty="0"/>
              <a:t> 7.8%; in 2017/18: 5.8%</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a:t>MiraCosta DE success is 67.9% (state: 67.0%). (non-DE MCC vs. state: 73.8% vs. 72.5%) </a:t>
            </a:r>
            <a:endParaRPr lang="en-US" dirty="0"/>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9</a:t>
            </a:fld>
            <a:endParaRPr lang="en-US"/>
          </a:p>
        </p:txBody>
      </p:sp>
    </p:spTree>
    <p:extLst>
      <p:ext uri="{BB962C8B-B14F-4D97-AF65-F5344CB8AC3E}">
        <p14:creationId xmlns:p14="http://schemas.microsoft.com/office/powerpoint/2010/main" val="1986334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Wave Cropped.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63051" cy="5946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4198596"/>
            <a:ext cx="7538720" cy="1261884"/>
          </a:xfrm>
          <a:noFill/>
          <a:ln>
            <a:noFill/>
          </a:ln>
        </p:spPr>
        <p:style>
          <a:lnRef idx="2">
            <a:schemeClr val="accent5"/>
          </a:lnRef>
          <a:fillRef idx="1">
            <a:schemeClr val="lt1"/>
          </a:fillRef>
          <a:effectRef idx="0">
            <a:schemeClr val="accent5"/>
          </a:effectRef>
          <a:fontRef idx="none"/>
        </p:style>
        <p:txBody>
          <a:bodyPr anchor="b" anchorCtr="0"/>
          <a:lstStyle>
            <a:lvl1pPr algn="l">
              <a:defRPr sz="3800" cap="all">
                <a:solidFill>
                  <a:srgbClr val="009CD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5460481"/>
            <a:ext cx="6400800" cy="487313"/>
          </a:xfrm>
        </p:spPr>
        <p:txBody>
          <a:bodyPr>
            <a:sp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20005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1302" y="561976"/>
            <a:ext cx="7175500" cy="600164"/>
          </a:xfrm>
        </p:spPr>
        <p:txBody>
          <a:bodyPr/>
          <a:lstStyle>
            <a:lvl1pPr algn="l">
              <a:defRPr/>
            </a:lvl1pPr>
          </a:lstStyle>
          <a:p>
            <a:r>
              <a:rPr lang="en-US"/>
              <a:t>Click to edit Master title style</a:t>
            </a:r>
            <a:endParaRPr lang="en-US" dirty="0"/>
          </a:p>
        </p:txBody>
      </p:sp>
      <p:sp>
        <p:nvSpPr>
          <p:cNvPr id="3" name="Content Placeholder 2"/>
          <p:cNvSpPr>
            <a:spLocks noGrp="1"/>
          </p:cNvSpPr>
          <p:nvPr>
            <p:ph sz="half" idx="1"/>
          </p:nvPr>
        </p:nvSpPr>
        <p:spPr>
          <a:xfrm>
            <a:off x="1511302" y="1657350"/>
            <a:ext cx="349545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70280" y="1657350"/>
            <a:ext cx="341652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A06528C2-1820-014D-8EC4-A8D67696286A}" type="slidenum">
              <a:rPr lang="en-US"/>
              <a:pPr/>
              <a:t>‹#›</a:t>
            </a:fld>
            <a:endParaRPr lang="en-US"/>
          </a:p>
        </p:txBody>
      </p:sp>
      <p:sp>
        <p:nvSpPr>
          <p:cNvPr id="6"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4500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cxnSp>
        <p:nvCxnSpPr>
          <p:cNvPr id="9" name="Straight Connector 8"/>
          <p:cNvCxnSpPr/>
          <p:nvPr/>
        </p:nvCxnSpPr>
        <p:spPr>
          <a:xfrm>
            <a:off x="1563688" y="219710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563688" y="3724275"/>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563688" y="5253038"/>
            <a:ext cx="7580312" cy="1587"/>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563688" y="219710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563688" y="3724275"/>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563688" y="5253038"/>
            <a:ext cx="7580312" cy="1587"/>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2"/>
          <p:cNvSpPr>
            <a:spLocks noGrp="1"/>
          </p:cNvSpPr>
          <p:nvPr>
            <p:ph type="body" idx="1"/>
          </p:nvPr>
        </p:nvSpPr>
        <p:spPr>
          <a:xfrm>
            <a:off x="1511301" y="1745465"/>
            <a:ext cx="7175500" cy="486647"/>
          </a:xfrm>
        </p:spPr>
        <p:txBody>
          <a:bodyPr anchor="b"/>
          <a:lstStyle>
            <a:lvl1pPr marL="457200" indent="-457200" algn="l">
              <a:buClr>
                <a:srgbClr val="009CD1"/>
              </a:buClr>
              <a:buFont typeface="Wingdings" charset="2"/>
              <a:buAutoNum type="arabicPlain"/>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ext Placeholder 8"/>
          <p:cNvSpPr>
            <a:spLocks noGrp="1"/>
          </p:cNvSpPr>
          <p:nvPr>
            <p:ph type="body" sz="quarter" idx="14"/>
          </p:nvPr>
        </p:nvSpPr>
        <p:spPr>
          <a:xfrm>
            <a:off x="1511301" y="2233699"/>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
        <p:nvSpPr>
          <p:cNvPr id="12" name="Text Placeholder 8"/>
          <p:cNvSpPr>
            <a:spLocks noGrp="1"/>
          </p:cNvSpPr>
          <p:nvPr>
            <p:ph type="body" sz="quarter" idx="15"/>
          </p:nvPr>
        </p:nvSpPr>
        <p:spPr>
          <a:xfrm>
            <a:off x="1511301" y="3759988"/>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
        <p:nvSpPr>
          <p:cNvPr id="13" name="Text Placeholder 8"/>
          <p:cNvSpPr>
            <a:spLocks noGrp="1"/>
          </p:cNvSpPr>
          <p:nvPr>
            <p:ph type="body" sz="quarter" idx="16"/>
          </p:nvPr>
        </p:nvSpPr>
        <p:spPr>
          <a:xfrm>
            <a:off x="1511301" y="5287680"/>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
        <p:nvSpPr>
          <p:cNvPr id="14" name="Text Placeholder 2"/>
          <p:cNvSpPr>
            <a:spLocks noGrp="1"/>
          </p:cNvSpPr>
          <p:nvPr>
            <p:ph type="body" idx="17"/>
          </p:nvPr>
        </p:nvSpPr>
        <p:spPr>
          <a:xfrm>
            <a:off x="1511301" y="3271754"/>
            <a:ext cx="7175500" cy="486647"/>
          </a:xfrm>
        </p:spPr>
        <p:txBody>
          <a:bodyPr anchor="b"/>
          <a:lstStyle>
            <a:lvl1pPr marL="457200" indent="-457200" algn="l">
              <a:buClr>
                <a:srgbClr val="009CD1"/>
              </a:buClr>
              <a:buFont typeface="Wingdings" charset="2"/>
              <a:buAutoNum type="arabicPlain" startAt="2"/>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2"/>
          <p:cNvSpPr>
            <a:spLocks noGrp="1"/>
          </p:cNvSpPr>
          <p:nvPr>
            <p:ph type="body" idx="18"/>
          </p:nvPr>
        </p:nvSpPr>
        <p:spPr>
          <a:xfrm>
            <a:off x="1511301" y="4802622"/>
            <a:ext cx="7175500" cy="486647"/>
          </a:xfrm>
        </p:spPr>
        <p:txBody>
          <a:bodyPr anchor="b"/>
          <a:lstStyle>
            <a:lvl1pPr marL="457200" indent="-457200" algn="l">
              <a:buClr>
                <a:srgbClr val="009CD1"/>
              </a:buClr>
              <a:buFont typeface="Wingdings" charset="2"/>
              <a:buAutoNum type="arabicPlain" startAt="3"/>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Slide Number Placeholder 2"/>
          <p:cNvSpPr>
            <a:spLocks noGrp="1"/>
          </p:cNvSpPr>
          <p:nvPr>
            <p:ph type="sldNum" sz="quarter" idx="19"/>
          </p:nvPr>
        </p:nvSpPr>
        <p:spPr/>
        <p:txBody>
          <a:bodyPr/>
          <a:lstStyle>
            <a:lvl1pPr>
              <a:defRPr/>
            </a:lvl1pPr>
          </a:lstStyle>
          <a:p>
            <a:fld id="{CABE2722-0E00-1647-9B11-5DEB6CD82454}" type="slidenum">
              <a:rPr lang="en-US"/>
              <a:pPr/>
              <a:t>‹#›</a:t>
            </a:fld>
            <a:endParaRPr lang="en-US"/>
          </a:p>
        </p:txBody>
      </p:sp>
      <p:sp>
        <p:nvSpPr>
          <p:cNvPr id="21" name="Footer Placeholder 3"/>
          <p:cNvSpPr>
            <a:spLocks noGrp="1"/>
          </p:cNvSpPr>
          <p:nvPr>
            <p:ph type="ftr" sz="quarter" idx="20"/>
          </p:nvPr>
        </p:nvSpPr>
        <p:spPr/>
        <p:txBody>
          <a:bodyPr/>
          <a:lstStyle>
            <a:lvl1pPr>
              <a:defRPr/>
            </a:lvl1pPr>
          </a:lstStyle>
          <a:p>
            <a:pPr>
              <a:defRPr/>
            </a:pPr>
            <a:endParaRPr lang="en-US"/>
          </a:p>
        </p:txBody>
      </p:sp>
    </p:spTree>
    <p:extLst>
      <p:ext uri="{BB962C8B-B14F-4D97-AF65-F5344CB8AC3E}">
        <p14:creationId xmlns:p14="http://schemas.microsoft.com/office/powerpoint/2010/main" val="2577692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563688" y="198755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563688" y="198755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1511301" y="1335740"/>
            <a:ext cx="3483864" cy="651460"/>
          </a:xfrm>
        </p:spPr>
        <p:txBody>
          <a:bodyPr anchor="b">
            <a:spAutoFit/>
          </a:bodyPr>
          <a:lstStyle>
            <a:lvl1pPr marL="0" indent="0" algn="l">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1300" y="2298240"/>
            <a:ext cx="3483864" cy="3550110"/>
          </a:xfrm>
        </p:spPr>
        <p:txBody>
          <a:bodyPr/>
          <a:lstStyle>
            <a:lvl1pPr marL="457200" indent="-457200">
              <a:buClr>
                <a:schemeClr val="accent4"/>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206626" y="1335740"/>
            <a:ext cx="3480175" cy="651460"/>
          </a:xfrm>
        </p:spPr>
        <p:txBody>
          <a:bodyPr anchor="b">
            <a:spAutoFit/>
          </a:bodyPr>
          <a:lstStyle>
            <a:lvl1pPr marL="0" indent="0">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206626" y="2298240"/>
            <a:ext cx="3480175" cy="3550110"/>
          </a:xfrm>
        </p:spPr>
        <p:txBody>
          <a:bodyPr/>
          <a:lstStyle>
            <a:lvl1pPr marL="457200" indent="-457200">
              <a:buClr>
                <a:schemeClr val="accent4"/>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a:xfrm>
            <a:off x="1511300" y="561974"/>
            <a:ext cx="6778662" cy="600164"/>
          </a:xfrm>
        </p:spPr>
        <p:txBody>
          <a:bodyPr wrap="none"/>
          <a:lstStyle/>
          <a:p>
            <a:r>
              <a:rPr lang="en-US"/>
              <a:t>Click to edit Master title style</a:t>
            </a:r>
            <a:endParaRPr lang="en-US" dirty="0"/>
          </a:p>
        </p:txBody>
      </p:sp>
      <p:sp>
        <p:nvSpPr>
          <p:cNvPr id="9" name="Slide Number Placeholder 5"/>
          <p:cNvSpPr>
            <a:spLocks noGrp="1"/>
          </p:cNvSpPr>
          <p:nvPr>
            <p:ph type="sldNum" sz="quarter" idx="10"/>
          </p:nvPr>
        </p:nvSpPr>
        <p:spPr/>
        <p:txBody>
          <a:bodyPr/>
          <a:lstStyle>
            <a:lvl1pPr>
              <a:defRPr/>
            </a:lvl1pPr>
          </a:lstStyle>
          <a:p>
            <a:fld id="{C9905252-4FCC-1946-96B0-59E1629BDD87}" type="slidenum">
              <a:rPr lang="en-US"/>
              <a:pPr/>
              <a:t>‹#›</a:t>
            </a:fld>
            <a:endParaRPr lang="en-US"/>
          </a:p>
        </p:txBody>
      </p:sp>
      <p:sp>
        <p:nvSpPr>
          <p:cNvPr id="10"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67972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1" y="562532"/>
            <a:ext cx="7175499" cy="600164"/>
          </a:xfrm>
        </p:spPr>
        <p:txBody>
          <a:bodyPr/>
          <a:lstStyle/>
          <a:p>
            <a:r>
              <a:rPr lang="en-US"/>
              <a:t>Click to edit Master title style</a:t>
            </a:r>
            <a:endParaRPr lang="en-US" dirty="0"/>
          </a:p>
        </p:txBody>
      </p:sp>
      <p:sp>
        <p:nvSpPr>
          <p:cNvPr id="5" name="Slide Number Placeholder 5"/>
          <p:cNvSpPr>
            <a:spLocks noGrp="1"/>
          </p:cNvSpPr>
          <p:nvPr>
            <p:ph type="sldNum" sz="quarter" idx="10"/>
          </p:nvPr>
        </p:nvSpPr>
        <p:spPr/>
        <p:txBody>
          <a:bodyPr/>
          <a:lstStyle>
            <a:lvl1pPr>
              <a:defRPr smtClean="0">
                <a:latin typeface="Calibri (Body)" charset="0"/>
                <a:ea typeface="ＭＳ Ｐゴシック" charset="0"/>
                <a:cs typeface="Calibri (Body)" charset="0"/>
              </a:defRPr>
            </a:lvl1pPr>
          </a:lstStyle>
          <a:p>
            <a:pPr>
              <a:defRPr/>
            </a:pPr>
            <a:fld id="{7A6C18FF-1B77-5F47-9296-CCE40E351964}"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918865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5CAEB185-5B88-5644-A6B9-89D19C5A693D}" type="slidenum">
              <a:rPr lang="en-US"/>
              <a:pPr/>
              <a:t>‹#›</a:t>
            </a:fld>
            <a:endParaRPr lang="en-US"/>
          </a:p>
        </p:txBody>
      </p:sp>
    </p:spTree>
    <p:extLst>
      <p:ext uri="{BB962C8B-B14F-4D97-AF65-F5344CB8AC3E}">
        <p14:creationId xmlns:p14="http://schemas.microsoft.com/office/powerpoint/2010/main" val="3882186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301" y="1175040"/>
            <a:ext cx="4388947" cy="4673311"/>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93994" y="1175040"/>
            <a:ext cx="2523423" cy="4673310"/>
          </a:xfrm>
        </p:spPr>
        <p:txBody>
          <a:bodyPr/>
          <a:lstStyle>
            <a:lvl1pPr marL="0" indent="0">
              <a:buNone/>
              <a:defRPr sz="13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a:xfrm>
            <a:off x="1511301" y="561975"/>
            <a:ext cx="5779572" cy="523220"/>
          </a:xfrm>
        </p:spPr>
        <p:txBody>
          <a:bodyPr wrap="none"/>
          <a:lstStyle>
            <a:lvl1pPr>
              <a:defRPr sz="2800"/>
            </a:lvl1pPr>
          </a:lstStyle>
          <a:p>
            <a:r>
              <a:rPr lang="en-US"/>
              <a:t>Click to edit Master title style</a:t>
            </a:r>
            <a:endParaRPr lang="en-US" dirty="0"/>
          </a:p>
        </p:txBody>
      </p:sp>
      <p:sp>
        <p:nvSpPr>
          <p:cNvPr id="13" name="Content Placeholder 12"/>
          <p:cNvSpPr>
            <a:spLocks noGrp="1"/>
          </p:cNvSpPr>
          <p:nvPr>
            <p:ph sz="quarter" idx="13"/>
          </p:nvPr>
        </p:nvSpPr>
        <p:spPr>
          <a:xfrm>
            <a:off x="6194426" y="682561"/>
            <a:ext cx="2522991" cy="511679"/>
          </a:xfrm>
        </p:spPr>
        <p:txBody>
          <a:bodyPr>
            <a:spAutoFit/>
          </a:bodyPr>
          <a:lstStyle>
            <a:lvl1pPr algn="l">
              <a:buFont typeface="Arial"/>
              <a:buNone/>
              <a:defRPr sz="1500" b="0" i="0" cap="none" baseline="0">
                <a:solidFill>
                  <a:schemeClr val="tx2"/>
                </a:solidFill>
                <a:latin typeface="Arial Bold"/>
                <a:cs typeface="Arial Bold"/>
              </a:defRPr>
            </a:lvl1pPr>
            <a:lvl2pPr algn="ctr">
              <a:buNone/>
              <a:defRPr sz="1500"/>
            </a:lvl2pPr>
            <a:lvl3pPr algn="ctr">
              <a:buNone/>
              <a:defRPr sz="1500"/>
            </a:lvl3pPr>
            <a:lvl4pPr algn="ctr">
              <a:buNone/>
              <a:defRPr sz="1500"/>
            </a:lvl4pPr>
            <a:lvl5pPr algn="ctr">
              <a:buNone/>
              <a:defRPr sz="1500"/>
            </a:lvl5pPr>
          </a:lstStyle>
          <a:p>
            <a:pPr lvl="0"/>
            <a:r>
              <a:rPr lang="en-US"/>
              <a:t>Click to edit Master text styles</a:t>
            </a:r>
          </a:p>
        </p:txBody>
      </p:sp>
      <p:sp>
        <p:nvSpPr>
          <p:cNvPr id="6" name="Slide Number Placeholder 5"/>
          <p:cNvSpPr>
            <a:spLocks noGrp="1"/>
          </p:cNvSpPr>
          <p:nvPr>
            <p:ph type="sldNum" sz="quarter" idx="14"/>
          </p:nvPr>
        </p:nvSpPr>
        <p:spPr/>
        <p:txBody>
          <a:bodyPr/>
          <a:lstStyle>
            <a:lvl1pPr>
              <a:defRPr/>
            </a:lvl1pPr>
          </a:lstStyle>
          <a:p>
            <a:fld id="{0B4C80C3-CF7E-B141-977F-28DBFB6E3D74}" type="slidenum">
              <a:rPr lang="en-US"/>
              <a:pPr/>
              <a:t>‹#›</a:t>
            </a:fld>
            <a:endParaRPr lang="en-US"/>
          </a:p>
        </p:txBody>
      </p:sp>
      <p:sp>
        <p:nvSpPr>
          <p:cNvPr id="7" name="Footer Placeholder 8"/>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847338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5011003" y="3921813"/>
            <a:ext cx="3675799" cy="707886"/>
          </a:xfrm>
        </p:spPr>
        <p:txBody>
          <a:bodyPr anchor="b"/>
          <a:lstStyle>
            <a:lvl1pPr algn="l">
              <a:defRPr sz="2000" b="0" i="0">
                <a:latin typeface="Arial Bold"/>
                <a:cs typeface="Arial Bold"/>
              </a:defRPr>
            </a:lvl1pPr>
          </a:lstStyle>
          <a:p>
            <a:r>
              <a:rPr lang="en-US"/>
              <a:t>Click to edit Master title style</a:t>
            </a:r>
            <a:endParaRPr lang="en-US" dirty="0"/>
          </a:p>
        </p:txBody>
      </p:sp>
      <p:sp>
        <p:nvSpPr>
          <p:cNvPr id="12" name="Text Placeholder 3"/>
          <p:cNvSpPr>
            <a:spLocks noGrp="1"/>
          </p:cNvSpPr>
          <p:nvPr>
            <p:ph type="body" sz="half" idx="2"/>
          </p:nvPr>
        </p:nvSpPr>
        <p:spPr>
          <a:xfrm>
            <a:off x="5011002" y="4629699"/>
            <a:ext cx="3675799" cy="820190"/>
          </a:xfrm>
        </p:spPr>
        <p:txBody>
          <a:bodyPr/>
          <a:lstStyle>
            <a:lvl1pPr marL="0" indent="0" algn="l">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Picture Placeholder 2"/>
          <p:cNvSpPr>
            <a:spLocks noGrp="1"/>
          </p:cNvSpPr>
          <p:nvPr>
            <p:ph type="pic" idx="1"/>
          </p:nvPr>
        </p:nvSpPr>
        <p:spPr>
          <a:xfrm>
            <a:off x="1511301" y="550864"/>
            <a:ext cx="3249153" cy="4899025"/>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Drag picture to placeholder or click icon to add</a:t>
            </a:r>
            <a:endParaRPr lang="en-US" noProof="0" dirty="0"/>
          </a:p>
        </p:txBody>
      </p:sp>
      <p:sp>
        <p:nvSpPr>
          <p:cNvPr id="7" name="Slide Number Placeholder 3"/>
          <p:cNvSpPr>
            <a:spLocks noGrp="1"/>
          </p:cNvSpPr>
          <p:nvPr>
            <p:ph type="sldNum" sz="quarter" idx="10"/>
          </p:nvPr>
        </p:nvSpPr>
        <p:spPr/>
        <p:txBody>
          <a:bodyPr/>
          <a:lstStyle>
            <a:lvl1pPr>
              <a:defRPr/>
            </a:lvl1pPr>
          </a:lstStyle>
          <a:p>
            <a:fld id="{87743C7C-5E06-D544-93ED-DB1B02646DBB}" type="slidenum">
              <a:rPr lang="en-US"/>
              <a:pPr/>
              <a:t>‹#›</a:t>
            </a:fld>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07755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2" y="561976"/>
            <a:ext cx="1200329" cy="4887913"/>
          </a:xfrm>
        </p:spPr>
        <p:txBody>
          <a:bodyPr vert="vert270"/>
          <a:lstStyle>
            <a:lvl1pPr algn="r">
              <a:defRPr/>
            </a:lvl1pPr>
          </a:lstStyle>
          <a:p>
            <a:r>
              <a:rPr lang="en-US"/>
              <a:t>Click to edit Master title style</a:t>
            </a:r>
            <a:endParaRPr lang="en-US" dirty="0"/>
          </a:p>
        </p:txBody>
      </p:sp>
      <p:sp>
        <p:nvSpPr>
          <p:cNvPr id="9" name="Text Placeholder 8"/>
          <p:cNvSpPr>
            <a:spLocks noGrp="1"/>
          </p:cNvSpPr>
          <p:nvPr>
            <p:ph type="body" sz="quarter" idx="13"/>
          </p:nvPr>
        </p:nvSpPr>
        <p:spPr>
          <a:xfrm>
            <a:off x="2981326" y="561976"/>
            <a:ext cx="5640388" cy="4887913"/>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3"/>
          <p:cNvSpPr>
            <a:spLocks noGrp="1"/>
          </p:cNvSpPr>
          <p:nvPr>
            <p:ph type="sldNum" sz="quarter" idx="14"/>
          </p:nvPr>
        </p:nvSpPr>
        <p:spPr/>
        <p:txBody>
          <a:bodyPr/>
          <a:lstStyle>
            <a:lvl1pPr>
              <a:defRPr/>
            </a:lvl1pPr>
          </a:lstStyle>
          <a:p>
            <a:fld id="{F3071068-4386-8646-A286-F3FCE914E77D}" type="slidenum">
              <a:rPr lang="en-US"/>
              <a:pPr/>
              <a:t>‹#›</a:t>
            </a:fld>
            <a:endParaRPr lang="en-US"/>
          </a:p>
        </p:txBody>
      </p:sp>
      <p:sp>
        <p:nvSpPr>
          <p:cNvPr id="7"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3441117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descr="Wave Cropped.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63051" cy="5946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4198596"/>
            <a:ext cx="7538720" cy="1261884"/>
          </a:xfrm>
          <a:noFill/>
          <a:ln>
            <a:noFill/>
          </a:ln>
        </p:spPr>
        <p:style>
          <a:lnRef idx="2">
            <a:schemeClr val="accent5"/>
          </a:lnRef>
          <a:fillRef idx="1">
            <a:schemeClr val="lt1"/>
          </a:fillRef>
          <a:effectRef idx="0">
            <a:schemeClr val="accent5"/>
          </a:effectRef>
          <a:fontRef idx="none"/>
        </p:style>
        <p:txBody>
          <a:bodyPr anchor="b" anchorCtr="0"/>
          <a:lstStyle>
            <a:lvl1pPr algn="l">
              <a:defRPr sz="3800" cap="all">
                <a:solidFill>
                  <a:srgbClr val="64B034"/>
                </a:solidFill>
              </a:defRPr>
            </a:lvl1pPr>
          </a:lstStyle>
          <a:p>
            <a:r>
              <a:rPr lang="en-US" dirty="0"/>
              <a:t>Click to edit Master title style</a:t>
            </a:r>
          </a:p>
        </p:txBody>
      </p:sp>
      <p:sp>
        <p:nvSpPr>
          <p:cNvPr id="3" name="Subtitle 2"/>
          <p:cNvSpPr>
            <a:spLocks noGrp="1"/>
          </p:cNvSpPr>
          <p:nvPr>
            <p:ph type="subTitle" idx="1"/>
          </p:nvPr>
        </p:nvSpPr>
        <p:spPr>
          <a:xfrm>
            <a:off x="457200" y="5460481"/>
            <a:ext cx="6400800" cy="523220"/>
          </a:xfrm>
        </p:spPr>
        <p:txBody>
          <a:bodyPr>
            <a:sp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1102531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1" y="2890839"/>
            <a:ext cx="1504951" cy="912812"/>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Text Placeholder 7"/>
          <p:cNvSpPr>
            <a:spLocks noGrp="1"/>
          </p:cNvSpPr>
          <p:nvPr>
            <p:ph type="body" sz="quarter" idx="15"/>
          </p:nvPr>
        </p:nvSpPr>
        <p:spPr>
          <a:xfrm>
            <a:off x="1738313" y="3491366"/>
            <a:ext cx="6991180" cy="311536"/>
          </a:xfrm>
        </p:spPr>
        <p:txBody>
          <a:bodyPr anchor="b">
            <a:noAutofit/>
          </a:bodyPr>
          <a:lstStyle>
            <a:lvl1pPr>
              <a:buNone/>
              <a:defRPr sz="2000" b="0" i="0" cap="none">
                <a:solidFill>
                  <a:srgbClr val="64B034"/>
                </a:solidFill>
                <a:latin typeface="Arial Bold"/>
                <a:cs typeface="Arial Bold"/>
              </a:defRPr>
            </a:lvl1pPr>
          </a:lstStyle>
          <a:p>
            <a:pPr lvl="0"/>
            <a:r>
              <a:rPr lang="en-US" dirty="0"/>
              <a:t>Click to edit Master text styles</a:t>
            </a:r>
          </a:p>
        </p:txBody>
      </p:sp>
      <p:sp>
        <p:nvSpPr>
          <p:cNvPr id="17" name="Title 16"/>
          <p:cNvSpPr>
            <a:spLocks noGrp="1"/>
          </p:cNvSpPr>
          <p:nvPr>
            <p:ph type="title"/>
          </p:nvPr>
        </p:nvSpPr>
        <p:spPr>
          <a:xfrm>
            <a:off x="1738311" y="2891202"/>
            <a:ext cx="7796351" cy="600164"/>
          </a:xfrm>
        </p:spPr>
        <p:txBody>
          <a:bodyPr/>
          <a:lstStyle>
            <a:lvl1pPr algn="l">
              <a:defRPr>
                <a:solidFill>
                  <a:schemeClr val="bg1"/>
                </a:solidFill>
              </a:defRPr>
            </a:lvl1pPr>
          </a:lstStyle>
          <a:p>
            <a:r>
              <a:rPr lang="en-US" dirty="0"/>
              <a:t>Click to edit Master title style</a:t>
            </a:r>
          </a:p>
        </p:txBody>
      </p:sp>
      <p:sp>
        <p:nvSpPr>
          <p:cNvPr id="6" name="Slide Number Placeholder 3"/>
          <p:cNvSpPr>
            <a:spLocks noGrp="1"/>
          </p:cNvSpPr>
          <p:nvPr>
            <p:ph type="sldNum" sz="quarter" idx="16"/>
          </p:nvPr>
        </p:nvSpPr>
        <p:spPr/>
        <p:txBody>
          <a:bodyPr/>
          <a:lstStyle>
            <a:lvl1pPr>
              <a:defRPr/>
            </a:lvl1pPr>
          </a:lstStyle>
          <a:p>
            <a:fld id="{7E97891D-A0D0-D841-A6F1-50B465684620}" type="slidenum">
              <a:rPr lang="en-US"/>
              <a:pPr/>
              <a:t>‹#›</a:t>
            </a:fld>
            <a:endParaRPr lang="en-US"/>
          </a:p>
        </p:txBody>
      </p:sp>
    </p:spTree>
    <p:extLst>
      <p:ext uri="{BB962C8B-B14F-4D97-AF65-F5344CB8AC3E}">
        <p14:creationId xmlns:p14="http://schemas.microsoft.com/office/powerpoint/2010/main" val="53733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1" y="2890839"/>
            <a:ext cx="1504951" cy="912812"/>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Text Placeholder 7"/>
          <p:cNvSpPr>
            <a:spLocks noGrp="1"/>
          </p:cNvSpPr>
          <p:nvPr>
            <p:ph type="body" sz="quarter" idx="15"/>
          </p:nvPr>
        </p:nvSpPr>
        <p:spPr>
          <a:xfrm>
            <a:off x="1738313" y="3491366"/>
            <a:ext cx="6991180" cy="311536"/>
          </a:xfrm>
        </p:spPr>
        <p:txBody>
          <a:bodyPr anchor="b">
            <a:noAutofit/>
          </a:bodyPr>
          <a:lstStyle>
            <a:lvl1pPr>
              <a:buNone/>
              <a:defRPr sz="2000" b="0" i="0" cap="none">
                <a:solidFill>
                  <a:srgbClr val="009CD1"/>
                </a:solidFill>
                <a:latin typeface="Arial Bold"/>
                <a:cs typeface="Arial Bold"/>
              </a:defRPr>
            </a:lvl1pPr>
          </a:lstStyle>
          <a:p>
            <a:pPr lvl="0"/>
            <a:r>
              <a:rPr lang="en-US"/>
              <a:t>Click to edit Master text styles</a:t>
            </a:r>
          </a:p>
        </p:txBody>
      </p:sp>
      <p:sp>
        <p:nvSpPr>
          <p:cNvPr id="17" name="Title 16"/>
          <p:cNvSpPr>
            <a:spLocks noGrp="1"/>
          </p:cNvSpPr>
          <p:nvPr>
            <p:ph type="title"/>
          </p:nvPr>
        </p:nvSpPr>
        <p:spPr>
          <a:xfrm>
            <a:off x="1738311" y="2891202"/>
            <a:ext cx="7796351" cy="600164"/>
          </a:xfrm>
        </p:spPr>
        <p:txBody>
          <a:bodyPr/>
          <a:lstStyle>
            <a:lvl1pPr algn="l">
              <a:defRPr>
                <a:solidFill>
                  <a:schemeClr val="bg1"/>
                </a:solidFill>
              </a:defRPr>
            </a:lvl1pPr>
          </a:lstStyle>
          <a:p>
            <a:r>
              <a:rPr lang="en-US"/>
              <a:t>Click to edit Master title style</a:t>
            </a:r>
            <a:endParaRPr lang="en-US" dirty="0"/>
          </a:p>
        </p:txBody>
      </p:sp>
      <p:sp>
        <p:nvSpPr>
          <p:cNvPr id="6" name="Slide Number Placeholder 3"/>
          <p:cNvSpPr>
            <a:spLocks noGrp="1"/>
          </p:cNvSpPr>
          <p:nvPr>
            <p:ph type="sldNum" sz="quarter" idx="16"/>
          </p:nvPr>
        </p:nvSpPr>
        <p:spPr/>
        <p:txBody>
          <a:bodyPr/>
          <a:lstStyle>
            <a:lvl1pPr>
              <a:defRPr/>
            </a:lvl1pPr>
          </a:lstStyle>
          <a:p>
            <a:fld id="{1FAD1AD3-75D5-7D40-80A3-A9663ABB0732}" type="slidenum">
              <a:rPr lang="en-US"/>
              <a:pPr/>
              <a:t>‹#›</a:t>
            </a:fld>
            <a:endParaRPr lang="en-US"/>
          </a:p>
        </p:txBody>
      </p:sp>
    </p:spTree>
    <p:extLst>
      <p:ext uri="{BB962C8B-B14F-4D97-AF65-F5344CB8AC3E}">
        <p14:creationId xmlns:p14="http://schemas.microsoft.com/office/powerpoint/2010/main" val="11111341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1587" y="550864"/>
            <a:ext cx="1271588" cy="769937"/>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Title 9"/>
          <p:cNvSpPr>
            <a:spLocks noGrp="1"/>
          </p:cNvSpPr>
          <p:nvPr>
            <p:ph type="title"/>
          </p:nvPr>
        </p:nvSpPr>
        <p:spPr>
          <a:xfrm>
            <a:off x="1511300" y="635749"/>
            <a:ext cx="7796350" cy="600164"/>
          </a:xfrm>
        </p:spPr>
        <p:txBody>
          <a:bodyPr wrap="none" anchor="ctr"/>
          <a:lstStyle>
            <a:lvl1pPr>
              <a:defRPr>
                <a:solidFill>
                  <a:schemeClr val="bg1"/>
                </a:solidFill>
              </a:defRPr>
            </a:lvl1pPr>
          </a:lstStyle>
          <a:p>
            <a:r>
              <a:rPr lang="en-US" dirty="0"/>
              <a:t>Click to edit Master title style</a:t>
            </a:r>
          </a:p>
        </p:txBody>
      </p:sp>
      <p:sp>
        <p:nvSpPr>
          <p:cNvPr id="21" name="Text Placeholder 3"/>
          <p:cNvSpPr>
            <a:spLocks noGrp="1"/>
          </p:cNvSpPr>
          <p:nvPr>
            <p:ph type="body" sz="half" idx="17"/>
          </p:nvPr>
        </p:nvSpPr>
        <p:spPr>
          <a:xfrm>
            <a:off x="4227848" y="243844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28" name="Text Placeholder 3"/>
          <p:cNvSpPr>
            <a:spLocks noGrp="1"/>
          </p:cNvSpPr>
          <p:nvPr>
            <p:ph type="body" sz="half" idx="22"/>
          </p:nvPr>
        </p:nvSpPr>
        <p:spPr>
          <a:xfrm>
            <a:off x="4227848" y="3976468"/>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0" name="Text Placeholder 3"/>
          <p:cNvSpPr>
            <a:spLocks noGrp="1"/>
          </p:cNvSpPr>
          <p:nvPr>
            <p:ph type="body" sz="half" idx="23"/>
          </p:nvPr>
        </p:nvSpPr>
        <p:spPr>
          <a:xfrm>
            <a:off x="4227848" y="551449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4" name="Content Placeholder 33"/>
          <p:cNvSpPr>
            <a:spLocks noGrp="1"/>
          </p:cNvSpPr>
          <p:nvPr>
            <p:ph sz="quarter" idx="24"/>
          </p:nvPr>
        </p:nvSpPr>
        <p:spPr>
          <a:xfrm>
            <a:off x="4227850" y="1734057"/>
            <a:ext cx="4236372"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a:t>Click to edit Master text styles</a:t>
            </a:r>
          </a:p>
        </p:txBody>
      </p:sp>
      <p:sp>
        <p:nvSpPr>
          <p:cNvPr id="35" name="Content Placeholder 33"/>
          <p:cNvSpPr>
            <a:spLocks noGrp="1"/>
          </p:cNvSpPr>
          <p:nvPr>
            <p:ph sz="quarter" idx="25"/>
          </p:nvPr>
        </p:nvSpPr>
        <p:spPr>
          <a:xfrm>
            <a:off x="4227848" y="3272082"/>
            <a:ext cx="4236373"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a:t>Click to edit Master text styles</a:t>
            </a:r>
          </a:p>
        </p:txBody>
      </p:sp>
      <p:sp>
        <p:nvSpPr>
          <p:cNvPr id="36" name="Content Placeholder 33"/>
          <p:cNvSpPr>
            <a:spLocks noGrp="1"/>
          </p:cNvSpPr>
          <p:nvPr>
            <p:ph sz="quarter" idx="26"/>
          </p:nvPr>
        </p:nvSpPr>
        <p:spPr>
          <a:xfrm>
            <a:off x="4227848" y="4809642"/>
            <a:ext cx="4236373"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a:t>Click to edit Master text styles</a:t>
            </a:r>
          </a:p>
        </p:txBody>
      </p:sp>
      <p:sp>
        <p:nvSpPr>
          <p:cNvPr id="39" name="Picture Placeholder 2"/>
          <p:cNvSpPr>
            <a:spLocks noGrp="1"/>
          </p:cNvSpPr>
          <p:nvPr>
            <p:ph type="pic" idx="1"/>
          </p:nvPr>
        </p:nvSpPr>
        <p:spPr>
          <a:xfrm>
            <a:off x="1994590" y="1734058"/>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a:t>Click icon to add picture</a:t>
            </a:r>
          </a:p>
        </p:txBody>
      </p:sp>
      <p:sp>
        <p:nvSpPr>
          <p:cNvPr id="40" name="Picture Placeholder 2"/>
          <p:cNvSpPr>
            <a:spLocks noGrp="1"/>
          </p:cNvSpPr>
          <p:nvPr>
            <p:ph type="pic" idx="27"/>
          </p:nvPr>
        </p:nvSpPr>
        <p:spPr>
          <a:xfrm>
            <a:off x="1994590" y="327208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a:t>Click icon to add picture</a:t>
            </a:r>
          </a:p>
        </p:txBody>
      </p:sp>
      <p:sp>
        <p:nvSpPr>
          <p:cNvPr id="41" name="Picture Placeholder 2"/>
          <p:cNvSpPr>
            <a:spLocks noGrp="1"/>
          </p:cNvSpPr>
          <p:nvPr>
            <p:ph type="pic" idx="28"/>
          </p:nvPr>
        </p:nvSpPr>
        <p:spPr>
          <a:xfrm>
            <a:off x="1994590" y="480964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a:t>Click icon to add picture</a:t>
            </a:r>
          </a:p>
        </p:txBody>
      </p:sp>
      <p:sp>
        <p:nvSpPr>
          <p:cNvPr id="14" name="Slide Number Placeholder 3"/>
          <p:cNvSpPr>
            <a:spLocks noGrp="1"/>
          </p:cNvSpPr>
          <p:nvPr>
            <p:ph type="sldNum" sz="quarter" idx="29"/>
          </p:nvPr>
        </p:nvSpPr>
        <p:spPr/>
        <p:txBody>
          <a:bodyPr/>
          <a:lstStyle>
            <a:lvl1pPr>
              <a:defRPr/>
            </a:lvl1pPr>
          </a:lstStyle>
          <a:p>
            <a:fld id="{6030843E-E722-C740-84E1-2593A08E4C67}" type="slidenum">
              <a:rPr lang="en-US"/>
              <a:pPr/>
              <a:t>‹#›</a:t>
            </a:fld>
            <a:endParaRPr lang="en-US"/>
          </a:p>
        </p:txBody>
      </p:sp>
      <p:sp>
        <p:nvSpPr>
          <p:cNvPr id="15" name="Footer Placeholder 41"/>
          <p:cNvSpPr>
            <a:spLocks noGrp="1"/>
          </p:cNvSpPr>
          <p:nvPr>
            <p:ph type="ftr" sz="quarter" idx="30"/>
          </p:nvPr>
        </p:nvSpPr>
        <p:spPr/>
        <p:txBody>
          <a:bodyPr/>
          <a:lstStyle>
            <a:lvl1pPr>
              <a:defRPr>
                <a:solidFill>
                  <a:schemeClr val="bg1">
                    <a:lumMod val="50000"/>
                  </a:schemeClr>
                </a:solidFill>
              </a:defRPr>
            </a:lvl1pPr>
          </a:lstStyle>
          <a:p>
            <a:pPr>
              <a:defRPr/>
            </a:pPr>
            <a:endParaRPr lang="en-US"/>
          </a:p>
        </p:txBody>
      </p:sp>
    </p:spTree>
    <p:extLst>
      <p:ext uri="{BB962C8B-B14F-4D97-AF65-F5344CB8AC3E}">
        <p14:creationId xmlns:p14="http://schemas.microsoft.com/office/powerpoint/2010/main" val="3857541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rot="16200000">
            <a:off x="-142080" y="5765007"/>
            <a:ext cx="1408112" cy="777875"/>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7"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rot="16200000">
            <a:off x="-1881851" y="2210962"/>
            <a:ext cx="4887259" cy="1107996"/>
          </a:xfrm>
        </p:spPr>
        <p:txBody>
          <a:bodyPr anchor="ctr"/>
          <a:lstStyle>
            <a:lvl1pPr algn="l">
              <a:defRPr/>
            </a:lvl1pPr>
          </a:lstStyle>
          <a:p>
            <a:r>
              <a:rPr lang="en-US" dirty="0"/>
              <a:t>Click to edit Master title style</a:t>
            </a:r>
          </a:p>
        </p:txBody>
      </p:sp>
      <p:sp>
        <p:nvSpPr>
          <p:cNvPr id="8" name="Text Placeholder 8"/>
          <p:cNvSpPr>
            <a:spLocks noGrp="1"/>
          </p:cNvSpPr>
          <p:nvPr>
            <p:ph type="body" sz="quarter" idx="13"/>
          </p:nvPr>
        </p:nvSpPr>
        <p:spPr>
          <a:xfrm>
            <a:off x="1511301" y="321330"/>
            <a:ext cx="7175500" cy="4887258"/>
          </a:xfrm>
        </p:spPr>
        <p:txBody>
          <a:bodyPr anchor="ct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a:t>Click to edit Master text styles</a:t>
            </a:r>
          </a:p>
        </p:txBody>
      </p:sp>
      <p:sp>
        <p:nvSpPr>
          <p:cNvPr id="10" name="Slide Number Placeholder 2"/>
          <p:cNvSpPr>
            <a:spLocks noGrp="1"/>
          </p:cNvSpPr>
          <p:nvPr>
            <p:ph type="sldNum" sz="quarter" idx="14"/>
          </p:nvPr>
        </p:nvSpPr>
        <p:spPr/>
        <p:txBody>
          <a:bodyPr/>
          <a:lstStyle>
            <a:lvl1pPr>
              <a:defRPr/>
            </a:lvl1pPr>
          </a:lstStyle>
          <a:p>
            <a:fld id="{17087B2C-D3DC-6E41-A7F6-82DB189227E4}" type="slidenum">
              <a:rPr lang="en-US"/>
              <a:pPr/>
              <a:t>‹#›</a:t>
            </a:fld>
            <a:endParaRPr lang="en-US"/>
          </a:p>
        </p:txBody>
      </p:sp>
      <p:sp>
        <p:nvSpPr>
          <p:cNvPr id="11" name="Footer Placeholder 6"/>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900323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pic>
        <p:nvPicPr>
          <p:cNvPr id="4" name="Picture 6"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6"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p>
        </p:txBody>
      </p:sp>
      <p:sp>
        <p:nvSpPr>
          <p:cNvPr id="5" name="Text Placeholder 8"/>
          <p:cNvSpPr>
            <a:spLocks noGrp="1"/>
          </p:cNvSpPr>
          <p:nvPr>
            <p:ph type="body" sz="quarter" idx="13"/>
          </p:nvPr>
        </p:nvSpPr>
        <p:spPr>
          <a:xfrm>
            <a:off x="1511301" y="1669971"/>
            <a:ext cx="7175500" cy="3781870"/>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a:t>Click to edit Master text styles</a:t>
            </a:r>
          </a:p>
        </p:txBody>
      </p:sp>
      <p:sp>
        <p:nvSpPr>
          <p:cNvPr id="7" name="Slide Number Placeholder 2"/>
          <p:cNvSpPr>
            <a:spLocks noGrp="1"/>
          </p:cNvSpPr>
          <p:nvPr>
            <p:ph type="sldNum" sz="quarter" idx="14"/>
          </p:nvPr>
        </p:nvSpPr>
        <p:spPr/>
        <p:txBody>
          <a:bodyPr/>
          <a:lstStyle>
            <a:lvl1pPr>
              <a:defRPr/>
            </a:lvl1pPr>
          </a:lstStyle>
          <a:p>
            <a:fld id="{46BFED34-8EEC-0B44-B51B-3A0AF6D28C6C}" type="slidenum">
              <a:rPr lang="en-US"/>
              <a:pPr/>
              <a:t>‹#›</a:t>
            </a:fld>
            <a:endParaRPr lang="en-US"/>
          </a:p>
        </p:txBody>
      </p:sp>
      <p:sp>
        <p:nvSpPr>
          <p:cNvPr id="8" name="Footer Placeholder 3"/>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16571507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1" y="1657350"/>
            <a:ext cx="1271588" cy="769938"/>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511300" y="1742727"/>
            <a:ext cx="7796350" cy="600164"/>
          </a:xfrm>
        </p:spPr>
        <p:txBody>
          <a:bodyPr wrap="none" anchor="ctr"/>
          <a:lstStyle/>
          <a:p>
            <a:r>
              <a:rPr lang="en-US" dirty="0"/>
              <a:t>Click to edit Master title style</a:t>
            </a:r>
          </a:p>
        </p:txBody>
      </p:sp>
      <p:sp>
        <p:nvSpPr>
          <p:cNvPr id="9" name="Text Placeholder 8"/>
          <p:cNvSpPr>
            <a:spLocks noGrp="1"/>
          </p:cNvSpPr>
          <p:nvPr>
            <p:ph type="body" sz="quarter" idx="13"/>
          </p:nvPr>
        </p:nvSpPr>
        <p:spPr>
          <a:xfrm>
            <a:off x="1511301" y="2867668"/>
            <a:ext cx="7175500" cy="2980682"/>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a:t>Click to edit Master text styles</a:t>
            </a:r>
          </a:p>
        </p:txBody>
      </p:sp>
      <p:sp>
        <p:nvSpPr>
          <p:cNvPr id="7" name="Footer Placeholder 4"/>
          <p:cNvSpPr>
            <a:spLocks noGrp="1"/>
          </p:cNvSpPr>
          <p:nvPr>
            <p:ph type="ftr" sz="quarter" idx="14"/>
          </p:nvPr>
        </p:nvSpPr>
        <p:spPr/>
        <p:txBody>
          <a:bodyPr/>
          <a:lstStyle>
            <a:lvl1pPr>
              <a:defRPr>
                <a:solidFill>
                  <a:schemeClr val="bg1">
                    <a:lumMod val="50000"/>
                  </a:schemeClr>
                </a:solidFill>
              </a:defRPr>
            </a:lvl1pPr>
          </a:lstStyle>
          <a:p>
            <a:pPr>
              <a:defRPr/>
            </a:pPr>
            <a:endParaRPr lang="en-US"/>
          </a:p>
        </p:txBody>
      </p:sp>
      <p:sp>
        <p:nvSpPr>
          <p:cNvPr id="8" name="Slide Number Placeholder 3"/>
          <p:cNvSpPr>
            <a:spLocks noGrp="1"/>
          </p:cNvSpPr>
          <p:nvPr>
            <p:ph type="sldNum" sz="quarter" idx="15"/>
          </p:nvPr>
        </p:nvSpPr>
        <p:spPr/>
        <p:txBody>
          <a:bodyPr/>
          <a:lstStyle>
            <a:lvl1pPr>
              <a:defRPr>
                <a:solidFill>
                  <a:srgbClr val="7F7F7F"/>
                </a:solidFill>
              </a:defRPr>
            </a:lvl1pPr>
          </a:lstStyle>
          <a:p>
            <a:fld id="{DE9D7E4F-B395-C249-B56C-70C52B669F23}" type="slidenum">
              <a:rPr lang="en-US"/>
              <a:pPr/>
              <a:t>‹#›</a:t>
            </a:fld>
            <a:endParaRPr lang="en-US"/>
          </a:p>
        </p:txBody>
      </p:sp>
    </p:spTree>
    <p:extLst>
      <p:ext uri="{BB962C8B-B14F-4D97-AF65-F5344CB8AC3E}">
        <p14:creationId xmlns:p14="http://schemas.microsoft.com/office/powerpoint/2010/main" val="31150045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9" name="Rectangle 8"/>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1587" y="550864"/>
            <a:ext cx="1271588" cy="769937"/>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Text Placeholder 8"/>
          <p:cNvSpPr>
            <a:spLocks noGrp="1"/>
          </p:cNvSpPr>
          <p:nvPr>
            <p:ph type="body" sz="quarter" idx="15"/>
          </p:nvPr>
        </p:nvSpPr>
        <p:spPr>
          <a:xfrm>
            <a:off x="687952"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a:t>Click to edit Master text styles</a:t>
            </a:r>
          </a:p>
        </p:txBody>
      </p:sp>
      <p:sp>
        <p:nvSpPr>
          <p:cNvPr id="14" name="Text Placeholder 8"/>
          <p:cNvSpPr>
            <a:spLocks noGrp="1"/>
          </p:cNvSpPr>
          <p:nvPr>
            <p:ph type="body" sz="quarter" idx="16"/>
          </p:nvPr>
        </p:nvSpPr>
        <p:spPr>
          <a:xfrm rot="16200000">
            <a:off x="-1259554" y="3901774"/>
            <a:ext cx="3551041" cy="343971"/>
          </a:xfrm>
          <a:solidFill>
            <a:schemeClr val="accent2"/>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a:t>Click to edit Master text styles</a:t>
            </a:r>
          </a:p>
        </p:txBody>
      </p:sp>
      <p:sp>
        <p:nvSpPr>
          <p:cNvPr id="17" name="Text Placeholder 8"/>
          <p:cNvSpPr>
            <a:spLocks noGrp="1"/>
          </p:cNvSpPr>
          <p:nvPr>
            <p:ph type="body" sz="quarter" idx="19"/>
          </p:nvPr>
        </p:nvSpPr>
        <p:spPr>
          <a:xfrm>
            <a:off x="3590869"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
        <p:nvSpPr>
          <p:cNvPr id="18" name="Text Placeholder 8"/>
          <p:cNvSpPr>
            <a:spLocks noGrp="1"/>
          </p:cNvSpPr>
          <p:nvPr>
            <p:ph type="body" sz="quarter" idx="20"/>
          </p:nvPr>
        </p:nvSpPr>
        <p:spPr>
          <a:xfrm>
            <a:off x="6479661"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a:t>Click to edit Master text styles</a:t>
            </a:r>
          </a:p>
        </p:txBody>
      </p:sp>
      <p:sp>
        <p:nvSpPr>
          <p:cNvPr id="22" name="Title 21"/>
          <p:cNvSpPr>
            <a:spLocks noGrp="1"/>
          </p:cNvSpPr>
          <p:nvPr>
            <p:ph type="title"/>
          </p:nvPr>
        </p:nvSpPr>
        <p:spPr>
          <a:xfrm>
            <a:off x="1511300" y="641306"/>
            <a:ext cx="7796350" cy="600164"/>
          </a:xfrm>
        </p:spPr>
        <p:txBody>
          <a:bodyPr wrap="none" anchor="ctr"/>
          <a:lstStyle/>
          <a:p>
            <a:r>
              <a:rPr lang="en-US" dirty="0"/>
              <a:t>Click to edit Master title style</a:t>
            </a:r>
          </a:p>
        </p:txBody>
      </p:sp>
      <p:sp>
        <p:nvSpPr>
          <p:cNvPr id="25" name="Text Placeholder 8"/>
          <p:cNvSpPr>
            <a:spLocks noGrp="1"/>
          </p:cNvSpPr>
          <p:nvPr>
            <p:ph type="body" sz="quarter" idx="21"/>
          </p:nvPr>
        </p:nvSpPr>
        <p:spPr>
          <a:xfrm rot="16200000">
            <a:off x="1643365" y="3901775"/>
            <a:ext cx="3551041" cy="343971"/>
          </a:xfrm>
          <a:solidFill>
            <a:schemeClr val="tx1"/>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a:t>Click to edit Master text styles</a:t>
            </a:r>
          </a:p>
        </p:txBody>
      </p:sp>
      <p:sp>
        <p:nvSpPr>
          <p:cNvPr id="26" name="Text Placeholder 8"/>
          <p:cNvSpPr>
            <a:spLocks noGrp="1"/>
          </p:cNvSpPr>
          <p:nvPr>
            <p:ph type="body" sz="quarter" idx="22"/>
          </p:nvPr>
        </p:nvSpPr>
        <p:spPr>
          <a:xfrm rot="16200000">
            <a:off x="4532157" y="3901775"/>
            <a:ext cx="3551041" cy="343971"/>
          </a:xfrm>
          <a:solidFill>
            <a:schemeClr val="accent4"/>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a:t>Click to edit Master text styles</a:t>
            </a:r>
          </a:p>
        </p:txBody>
      </p:sp>
      <p:sp>
        <p:nvSpPr>
          <p:cNvPr id="13" name="Footer Placeholder 3"/>
          <p:cNvSpPr>
            <a:spLocks noGrp="1"/>
          </p:cNvSpPr>
          <p:nvPr>
            <p:ph type="ftr" sz="quarter" idx="23"/>
          </p:nvPr>
        </p:nvSpPr>
        <p:spPr/>
        <p:txBody>
          <a:bodyPr/>
          <a:lstStyle>
            <a:lvl1pPr>
              <a:defRPr/>
            </a:lvl1pPr>
          </a:lstStyle>
          <a:p>
            <a:pPr>
              <a:defRPr/>
            </a:pPr>
            <a:endParaRPr lang="en-US"/>
          </a:p>
        </p:txBody>
      </p:sp>
      <p:sp>
        <p:nvSpPr>
          <p:cNvPr id="15" name="Slide Number Placeholder 18"/>
          <p:cNvSpPr>
            <a:spLocks noGrp="1"/>
          </p:cNvSpPr>
          <p:nvPr>
            <p:ph type="sldNum" sz="quarter" idx="24"/>
          </p:nvPr>
        </p:nvSpPr>
        <p:spPr/>
        <p:txBody>
          <a:bodyPr/>
          <a:lstStyle>
            <a:lvl1pPr>
              <a:defRPr>
                <a:solidFill>
                  <a:srgbClr val="7F7F7F"/>
                </a:solidFill>
              </a:defRPr>
            </a:lvl1pPr>
          </a:lstStyle>
          <a:p>
            <a:fld id="{DF002178-0ADB-7C47-BCA1-80633EE6E1A1}" type="slidenum">
              <a:rPr lang="en-US"/>
              <a:pPr/>
              <a:t>‹#›</a:t>
            </a:fld>
            <a:endParaRPr lang="en-US"/>
          </a:p>
        </p:txBody>
      </p:sp>
    </p:spTree>
    <p:extLst>
      <p:ext uri="{BB962C8B-B14F-4D97-AF65-F5344CB8AC3E}">
        <p14:creationId xmlns:p14="http://schemas.microsoft.com/office/powerpoint/2010/main" val="18856213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511941" y="1669971"/>
            <a:ext cx="7174860" cy="37799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dirty="0"/>
              <a:t>Click to edit Master title style</a:t>
            </a:r>
          </a:p>
        </p:txBody>
      </p:sp>
      <p:sp>
        <p:nvSpPr>
          <p:cNvPr id="6" name="Slide Number Placeholder 7"/>
          <p:cNvSpPr>
            <a:spLocks noGrp="1"/>
          </p:cNvSpPr>
          <p:nvPr>
            <p:ph type="sldNum" sz="quarter" idx="10"/>
          </p:nvPr>
        </p:nvSpPr>
        <p:spPr/>
        <p:txBody>
          <a:bodyPr/>
          <a:lstStyle>
            <a:lvl1pPr>
              <a:defRPr/>
            </a:lvl1pPr>
          </a:lstStyle>
          <a:p>
            <a:fld id="{3A4E07F9-9149-0C42-98F6-F2B26FEB7E1D}" type="slidenum">
              <a:rPr lang="en-US"/>
              <a:pPr/>
              <a:t>‹#›</a:t>
            </a:fld>
            <a:endParaRPr lang="en-US"/>
          </a:p>
        </p:txBody>
      </p:sp>
      <p:sp>
        <p:nvSpPr>
          <p:cNvPr id="7"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889802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0" y="4088824"/>
            <a:ext cx="7137000" cy="1323439"/>
          </a:xfrm>
        </p:spPr>
        <p:txBody>
          <a:bodyPr/>
          <a:lstStyle>
            <a:lvl1pPr algn="l">
              <a:defRPr sz="4000" b="0" i="0" cap="all">
                <a:latin typeface="Arial"/>
                <a:cs typeface="Arial"/>
              </a:defRPr>
            </a:lvl1pPr>
          </a:lstStyle>
          <a:p>
            <a:r>
              <a:rPr lang="en-US" dirty="0"/>
              <a:t>Click to edit Master title style</a:t>
            </a:r>
          </a:p>
        </p:txBody>
      </p:sp>
      <p:sp>
        <p:nvSpPr>
          <p:cNvPr id="3" name="Text Placeholder 2"/>
          <p:cNvSpPr>
            <a:spLocks noGrp="1"/>
          </p:cNvSpPr>
          <p:nvPr>
            <p:ph type="body" idx="1"/>
          </p:nvPr>
        </p:nvSpPr>
        <p:spPr>
          <a:xfrm>
            <a:off x="1511300" y="2588637"/>
            <a:ext cx="7137000" cy="1500187"/>
          </a:xfrm>
        </p:spPr>
        <p:txBody>
          <a:bodyPr anchor="b"/>
          <a:lstStyle>
            <a:lvl1pPr marL="0" indent="0">
              <a:buNone/>
              <a:defRPr sz="2000">
                <a:solidFill>
                  <a:srgbClr val="13131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0"/>
          </p:nvPr>
        </p:nvSpPr>
        <p:spPr/>
        <p:txBody>
          <a:bodyPr/>
          <a:lstStyle>
            <a:lvl1pPr>
              <a:defRPr/>
            </a:lvl1pPr>
          </a:lstStyle>
          <a:p>
            <a:fld id="{35FBA17F-0FE7-5A46-A36D-1310657C6D75}" type="slidenum">
              <a:rPr lang="en-US"/>
              <a:pPr/>
              <a:t>‹#›</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510466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1302" y="561976"/>
            <a:ext cx="7175500" cy="1107996"/>
          </a:xfrm>
        </p:spPr>
        <p:txBody>
          <a:bodyPr/>
          <a:lstStyle>
            <a:lvl1pPr algn="l">
              <a:defRPr/>
            </a:lvl1pPr>
          </a:lstStyle>
          <a:p>
            <a:r>
              <a:rPr lang="en-US" dirty="0"/>
              <a:t>Click to edit Master title style</a:t>
            </a:r>
          </a:p>
        </p:txBody>
      </p:sp>
      <p:sp>
        <p:nvSpPr>
          <p:cNvPr id="3" name="Content Placeholder 2"/>
          <p:cNvSpPr>
            <a:spLocks noGrp="1"/>
          </p:cNvSpPr>
          <p:nvPr>
            <p:ph sz="half" idx="1"/>
          </p:nvPr>
        </p:nvSpPr>
        <p:spPr>
          <a:xfrm>
            <a:off x="1511302" y="1657350"/>
            <a:ext cx="349545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270280" y="1657350"/>
            <a:ext cx="341652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fld id="{59901011-5AA4-8D4F-87EC-4DD90F650181}" type="slidenum">
              <a:rPr lang="en-US"/>
              <a:pPr/>
              <a:t>‹#›</a:t>
            </a:fld>
            <a:endParaRPr lang="en-US"/>
          </a:p>
        </p:txBody>
      </p:sp>
      <p:sp>
        <p:nvSpPr>
          <p:cNvPr id="6"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9426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cxnSp>
        <p:nvCxnSpPr>
          <p:cNvPr id="9" name="Straight Connector 8"/>
          <p:cNvCxnSpPr/>
          <p:nvPr/>
        </p:nvCxnSpPr>
        <p:spPr>
          <a:xfrm>
            <a:off x="1563688" y="219710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563688" y="3724275"/>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563688" y="5253038"/>
            <a:ext cx="7580312" cy="1587"/>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563688" y="219710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563688" y="3724275"/>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563688" y="5253038"/>
            <a:ext cx="7580312" cy="1587"/>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5" name="Text Placeholder 2"/>
          <p:cNvSpPr>
            <a:spLocks noGrp="1"/>
          </p:cNvSpPr>
          <p:nvPr>
            <p:ph type="body" idx="1"/>
          </p:nvPr>
        </p:nvSpPr>
        <p:spPr>
          <a:xfrm>
            <a:off x="1511301" y="1745465"/>
            <a:ext cx="7175500" cy="486647"/>
          </a:xfrm>
        </p:spPr>
        <p:txBody>
          <a:bodyPr anchor="b"/>
          <a:lstStyle>
            <a:lvl1pPr marL="457200" indent="-457200" algn="l">
              <a:buClr>
                <a:schemeClr val="tx1"/>
              </a:buClr>
              <a:buFont typeface="Wingdings" charset="2"/>
              <a:buAutoNum type="arabicPlain"/>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8"/>
          <p:cNvSpPr>
            <a:spLocks noGrp="1"/>
          </p:cNvSpPr>
          <p:nvPr>
            <p:ph type="body" sz="quarter" idx="14"/>
          </p:nvPr>
        </p:nvSpPr>
        <p:spPr>
          <a:xfrm>
            <a:off x="1511301" y="2233699"/>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a:t>Click to edit Master text styles</a:t>
            </a:r>
          </a:p>
        </p:txBody>
      </p:sp>
      <p:sp>
        <p:nvSpPr>
          <p:cNvPr id="12" name="Text Placeholder 8"/>
          <p:cNvSpPr>
            <a:spLocks noGrp="1"/>
          </p:cNvSpPr>
          <p:nvPr>
            <p:ph type="body" sz="quarter" idx="15"/>
          </p:nvPr>
        </p:nvSpPr>
        <p:spPr>
          <a:xfrm>
            <a:off x="1511301" y="3759988"/>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a:t>Click to edit Master text styles</a:t>
            </a:r>
          </a:p>
        </p:txBody>
      </p:sp>
      <p:sp>
        <p:nvSpPr>
          <p:cNvPr id="13" name="Text Placeholder 8"/>
          <p:cNvSpPr>
            <a:spLocks noGrp="1"/>
          </p:cNvSpPr>
          <p:nvPr>
            <p:ph type="body" sz="quarter" idx="16"/>
          </p:nvPr>
        </p:nvSpPr>
        <p:spPr>
          <a:xfrm>
            <a:off x="1511301" y="5287680"/>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a:t>Click to edit Master text styles</a:t>
            </a:r>
          </a:p>
        </p:txBody>
      </p:sp>
      <p:sp>
        <p:nvSpPr>
          <p:cNvPr id="14" name="Text Placeholder 2"/>
          <p:cNvSpPr>
            <a:spLocks noGrp="1"/>
          </p:cNvSpPr>
          <p:nvPr>
            <p:ph type="body" idx="17"/>
          </p:nvPr>
        </p:nvSpPr>
        <p:spPr>
          <a:xfrm>
            <a:off x="1511301" y="3271754"/>
            <a:ext cx="7175500" cy="486647"/>
          </a:xfrm>
        </p:spPr>
        <p:txBody>
          <a:bodyPr anchor="b"/>
          <a:lstStyle>
            <a:lvl1pPr marL="457200" indent="-457200" algn="l">
              <a:buClr>
                <a:schemeClr val="tx1"/>
              </a:buClr>
              <a:buFont typeface="Wingdings" charset="2"/>
              <a:buAutoNum type="arabicPlain" startAt="2"/>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idx="18"/>
          </p:nvPr>
        </p:nvSpPr>
        <p:spPr>
          <a:xfrm>
            <a:off x="1511301" y="4802622"/>
            <a:ext cx="7175500" cy="486647"/>
          </a:xfrm>
        </p:spPr>
        <p:txBody>
          <a:bodyPr anchor="b"/>
          <a:lstStyle>
            <a:lvl1pPr marL="457200" indent="-457200" algn="l">
              <a:buClr>
                <a:schemeClr val="tx1"/>
              </a:buClr>
              <a:buFont typeface="Wingdings" charset="2"/>
              <a:buAutoNum type="arabicPlain" startAt="3"/>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Slide Number Placeholder 2"/>
          <p:cNvSpPr>
            <a:spLocks noGrp="1"/>
          </p:cNvSpPr>
          <p:nvPr>
            <p:ph type="sldNum" sz="quarter" idx="19"/>
          </p:nvPr>
        </p:nvSpPr>
        <p:spPr/>
        <p:txBody>
          <a:bodyPr/>
          <a:lstStyle>
            <a:lvl1pPr>
              <a:defRPr/>
            </a:lvl1pPr>
          </a:lstStyle>
          <a:p>
            <a:fld id="{975EDC99-D358-9F48-9760-89B6F86E24D6}" type="slidenum">
              <a:rPr lang="en-US"/>
              <a:pPr/>
              <a:t>‹#›</a:t>
            </a:fld>
            <a:endParaRPr lang="en-US"/>
          </a:p>
        </p:txBody>
      </p:sp>
      <p:sp>
        <p:nvSpPr>
          <p:cNvPr id="21" name="Footer Placeholder 3"/>
          <p:cNvSpPr>
            <a:spLocks noGrp="1"/>
          </p:cNvSpPr>
          <p:nvPr>
            <p:ph type="ftr" sz="quarter" idx="20"/>
          </p:nvPr>
        </p:nvSpPr>
        <p:spPr/>
        <p:txBody>
          <a:bodyPr/>
          <a:lstStyle>
            <a:lvl1pPr>
              <a:defRPr/>
            </a:lvl1pPr>
          </a:lstStyle>
          <a:p>
            <a:pPr>
              <a:defRPr/>
            </a:pPr>
            <a:endParaRPr lang="en-US"/>
          </a:p>
        </p:txBody>
      </p:sp>
    </p:spTree>
    <p:extLst>
      <p:ext uri="{BB962C8B-B14F-4D97-AF65-F5344CB8AC3E}">
        <p14:creationId xmlns:p14="http://schemas.microsoft.com/office/powerpoint/2010/main" val="24519803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563688" y="198755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563688" y="198755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1511301" y="1279314"/>
            <a:ext cx="3483864" cy="707886"/>
          </a:xfrm>
        </p:spPr>
        <p:txBody>
          <a:bodyPr anchor="b">
            <a:spAutoFit/>
          </a:bodyPr>
          <a:lstStyle>
            <a:lvl1pPr marL="0" indent="0" algn="l">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511300" y="2298240"/>
            <a:ext cx="3483864" cy="3550110"/>
          </a:xfrm>
        </p:spPr>
        <p:txBody>
          <a:bodyPr/>
          <a:lstStyle>
            <a:lvl1pPr marL="457200" indent="-457200">
              <a:buClr>
                <a:schemeClr val="tx1"/>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206626" y="1279314"/>
            <a:ext cx="3480175" cy="707886"/>
          </a:xfrm>
        </p:spPr>
        <p:txBody>
          <a:bodyPr anchor="b">
            <a:spAutoFit/>
          </a:bodyPr>
          <a:lstStyle>
            <a:lvl1pPr marL="0" indent="0">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206626" y="2298240"/>
            <a:ext cx="3480175" cy="3550110"/>
          </a:xfrm>
        </p:spPr>
        <p:txBody>
          <a:bodyPr/>
          <a:lstStyle>
            <a:lvl1pPr marL="457200" indent="-457200">
              <a:buClr>
                <a:schemeClr val="tx1"/>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0"/>
          <p:cNvSpPr>
            <a:spLocks noGrp="1"/>
          </p:cNvSpPr>
          <p:nvPr>
            <p:ph type="title"/>
          </p:nvPr>
        </p:nvSpPr>
        <p:spPr>
          <a:xfrm>
            <a:off x="1511300" y="561974"/>
            <a:ext cx="7796350" cy="600164"/>
          </a:xfrm>
        </p:spPr>
        <p:txBody>
          <a:bodyPr wrap="none"/>
          <a:lstStyle/>
          <a:p>
            <a:r>
              <a:rPr lang="en-US" dirty="0"/>
              <a:t>Click to edit Master title style</a:t>
            </a:r>
          </a:p>
        </p:txBody>
      </p:sp>
      <p:sp>
        <p:nvSpPr>
          <p:cNvPr id="9" name="Slide Number Placeholder 5"/>
          <p:cNvSpPr>
            <a:spLocks noGrp="1"/>
          </p:cNvSpPr>
          <p:nvPr>
            <p:ph type="sldNum" sz="quarter" idx="10"/>
          </p:nvPr>
        </p:nvSpPr>
        <p:spPr/>
        <p:txBody>
          <a:bodyPr/>
          <a:lstStyle>
            <a:lvl1pPr>
              <a:defRPr/>
            </a:lvl1pPr>
          </a:lstStyle>
          <a:p>
            <a:fld id="{955A4BB8-E50D-E14B-A0BA-AA8E3E0A07A3}" type="slidenum">
              <a:rPr lang="en-US"/>
              <a:pPr/>
              <a:t>‹#›</a:t>
            </a:fld>
            <a:endParaRPr lang="en-US"/>
          </a:p>
        </p:txBody>
      </p:sp>
      <p:sp>
        <p:nvSpPr>
          <p:cNvPr id="10"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2675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1587" y="550864"/>
            <a:ext cx="1271588" cy="769937"/>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Title 9"/>
          <p:cNvSpPr>
            <a:spLocks noGrp="1"/>
          </p:cNvSpPr>
          <p:nvPr>
            <p:ph type="title"/>
          </p:nvPr>
        </p:nvSpPr>
        <p:spPr>
          <a:xfrm>
            <a:off x="1511300" y="635749"/>
            <a:ext cx="6778662" cy="600164"/>
          </a:xfrm>
        </p:spPr>
        <p:txBody>
          <a:bodyPr wrap="none" anchor="ctr"/>
          <a:lstStyle>
            <a:lvl1pPr>
              <a:defRPr>
                <a:solidFill>
                  <a:schemeClr val="bg1"/>
                </a:solidFill>
              </a:defRPr>
            </a:lvl1pPr>
          </a:lstStyle>
          <a:p>
            <a:r>
              <a:rPr lang="en-US"/>
              <a:t>Click to edit Master title style</a:t>
            </a:r>
            <a:endParaRPr lang="en-US" dirty="0"/>
          </a:p>
        </p:txBody>
      </p:sp>
      <p:sp>
        <p:nvSpPr>
          <p:cNvPr id="21" name="Text Placeholder 3"/>
          <p:cNvSpPr>
            <a:spLocks noGrp="1"/>
          </p:cNvSpPr>
          <p:nvPr>
            <p:ph type="body" sz="half" idx="17"/>
          </p:nvPr>
        </p:nvSpPr>
        <p:spPr>
          <a:xfrm>
            <a:off x="4227848" y="243844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8" name="Text Placeholder 3"/>
          <p:cNvSpPr>
            <a:spLocks noGrp="1"/>
          </p:cNvSpPr>
          <p:nvPr>
            <p:ph type="body" sz="half" idx="22"/>
          </p:nvPr>
        </p:nvSpPr>
        <p:spPr>
          <a:xfrm>
            <a:off x="4227848" y="3976468"/>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0" name="Text Placeholder 3"/>
          <p:cNvSpPr>
            <a:spLocks noGrp="1"/>
          </p:cNvSpPr>
          <p:nvPr>
            <p:ph type="body" sz="half" idx="23"/>
          </p:nvPr>
        </p:nvSpPr>
        <p:spPr>
          <a:xfrm>
            <a:off x="4227848" y="551449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4" name="Content Placeholder 33"/>
          <p:cNvSpPr>
            <a:spLocks noGrp="1"/>
          </p:cNvSpPr>
          <p:nvPr>
            <p:ph sz="quarter" idx="24"/>
          </p:nvPr>
        </p:nvSpPr>
        <p:spPr>
          <a:xfrm>
            <a:off x="4227850" y="1734057"/>
            <a:ext cx="4236372"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a:t>Click to edit Master text styles</a:t>
            </a:r>
          </a:p>
        </p:txBody>
      </p:sp>
      <p:sp>
        <p:nvSpPr>
          <p:cNvPr id="35" name="Content Placeholder 33"/>
          <p:cNvSpPr>
            <a:spLocks noGrp="1"/>
          </p:cNvSpPr>
          <p:nvPr>
            <p:ph sz="quarter" idx="25"/>
          </p:nvPr>
        </p:nvSpPr>
        <p:spPr>
          <a:xfrm>
            <a:off x="4227848" y="3272082"/>
            <a:ext cx="4236373"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a:t>Click to edit Master text styles</a:t>
            </a:r>
          </a:p>
        </p:txBody>
      </p:sp>
      <p:sp>
        <p:nvSpPr>
          <p:cNvPr id="36" name="Content Placeholder 33"/>
          <p:cNvSpPr>
            <a:spLocks noGrp="1"/>
          </p:cNvSpPr>
          <p:nvPr>
            <p:ph sz="quarter" idx="26"/>
          </p:nvPr>
        </p:nvSpPr>
        <p:spPr>
          <a:xfrm>
            <a:off x="4227848" y="4809642"/>
            <a:ext cx="4236373"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a:t>Click to edit Master text styles</a:t>
            </a:r>
          </a:p>
        </p:txBody>
      </p:sp>
      <p:sp>
        <p:nvSpPr>
          <p:cNvPr id="39" name="Picture Placeholder 2"/>
          <p:cNvSpPr>
            <a:spLocks noGrp="1"/>
          </p:cNvSpPr>
          <p:nvPr>
            <p:ph type="pic" idx="1"/>
          </p:nvPr>
        </p:nvSpPr>
        <p:spPr>
          <a:xfrm>
            <a:off x="1994590" y="1734058"/>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a:t>Drag picture to placeholder or click icon to add</a:t>
            </a:r>
            <a:endParaRPr lang="en-US" noProof="0" dirty="0"/>
          </a:p>
        </p:txBody>
      </p:sp>
      <p:sp>
        <p:nvSpPr>
          <p:cNvPr id="40" name="Picture Placeholder 2"/>
          <p:cNvSpPr>
            <a:spLocks noGrp="1"/>
          </p:cNvSpPr>
          <p:nvPr>
            <p:ph type="pic" idx="27"/>
          </p:nvPr>
        </p:nvSpPr>
        <p:spPr>
          <a:xfrm>
            <a:off x="1994590" y="327208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a:t>Drag picture to placeholder or click icon to add</a:t>
            </a:r>
            <a:endParaRPr lang="en-US" noProof="0" dirty="0"/>
          </a:p>
        </p:txBody>
      </p:sp>
      <p:sp>
        <p:nvSpPr>
          <p:cNvPr id="41" name="Picture Placeholder 2"/>
          <p:cNvSpPr>
            <a:spLocks noGrp="1"/>
          </p:cNvSpPr>
          <p:nvPr>
            <p:ph type="pic" idx="28"/>
          </p:nvPr>
        </p:nvSpPr>
        <p:spPr>
          <a:xfrm>
            <a:off x="1994590" y="480964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a:t>Drag picture to placeholder or click icon to add</a:t>
            </a:r>
            <a:endParaRPr lang="en-US" noProof="0" dirty="0"/>
          </a:p>
        </p:txBody>
      </p:sp>
      <p:sp>
        <p:nvSpPr>
          <p:cNvPr id="14" name="Slide Number Placeholder 3"/>
          <p:cNvSpPr>
            <a:spLocks noGrp="1"/>
          </p:cNvSpPr>
          <p:nvPr>
            <p:ph type="sldNum" sz="quarter" idx="29"/>
          </p:nvPr>
        </p:nvSpPr>
        <p:spPr/>
        <p:txBody>
          <a:bodyPr/>
          <a:lstStyle>
            <a:lvl1pPr>
              <a:defRPr/>
            </a:lvl1pPr>
          </a:lstStyle>
          <a:p>
            <a:fld id="{BC30174C-6613-F449-B892-BE5A92849E69}" type="slidenum">
              <a:rPr lang="en-US"/>
              <a:pPr/>
              <a:t>‹#›</a:t>
            </a:fld>
            <a:endParaRPr lang="en-US"/>
          </a:p>
        </p:txBody>
      </p:sp>
      <p:sp>
        <p:nvSpPr>
          <p:cNvPr id="15" name="Footer Placeholder 41"/>
          <p:cNvSpPr>
            <a:spLocks noGrp="1"/>
          </p:cNvSpPr>
          <p:nvPr>
            <p:ph type="ftr" sz="quarter" idx="30"/>
          </p:nvPr>
        </p:nvSpPr>
        <p:spPr/>
        <p:txBody>
          <a:bodyPr/>
          <a:lstStyle>
            <a:lvl1pPr>
              <a:defRPr>
                <a:solidFill>
                  <a:schemeClr val="bg1">
                    <a:lumMod val="50000"/>
                  </a:schemeClr>
                </a:solidFill>
              </a:defRPr>
            </a:lvl1pPr>
          </a:lstStyle>
          <a:p>
            <a:pPr>
              <a:defRPr/>
            </a:pPr>
            <a:endParaRPr lang="en-US"/>
          </a:p>
        </p:txBody>
      </p:sp>
    </p:spTree>
    <p:extLst>
      <p:ext uri="{BB962C8B-B14F-4D97-AF65-F5344CB8AC3E}">
        <p14:creationId xmlns:p14="http://schemas.microsoft.com/office/powerpoint/2010/main" val="6051453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1" y="562532"/>
            <a:ext cx="7175499" cy="1107996"/>
          </a:xfrm>
        </p:spPr>
        <p:txBody>
          <a:bodyPr/>
          <a:lstStyle/>
          <a:p>
            <a:r>
              <a:rPr lang="en-US" dirty="0"/>
              <a:t>Click to edit Master title style</a:t>
            </a:r>
          </a:p>
        </p:txBody>
      </p:sp>
      <p:sp>
        <p:nvSpPr>
          <p:cNvPr id="5" name="Slide Number Placeholder 5"/>
          <p:cNvSpPr>
            <a:spLocks noGrp="1"/>
          </p:cNvSpPr>
          <p:nvPr>
            <p:ph type="sldNum" sz="quarter" idx="10"/>
          </p:nvPr>
        </p:nvSpPr>
        <p:spPr/>
        <p:txBody>
          <a:bodyPr/>
          <a:lstStyle>
            <a:lvl1pPr>
              <a:defRPr smtClean="0">
                <a:latin typeface="Calibri (Body)" charset="0"/>
                <a:ea typeface="ＭＳ Ｐゴシック" charset="0"/>
                <a:cs typeface="Calibri (Body)" charset="0"/>
              </a:defRPr>
            </a:lvl1pPr>
          </a:lstStyle>
          <a:p>
            <a:pPr>
              <a:defRPr/>
            </a:pPr>
            <a:fld id="{97ACAF54-DC80-F042-A1F1-B01288A25606}"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3947506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6F7633D6-188C-1B49-ABE4-12E27F989DD1}" type="slidenum">
              <a:rPr lang="en-US"/>
              <a:pPr/>
              <a:t>‹#›</a:t>
            </a:fld>
            <a:endParaRPr lang="en-US"/>
          </a:p>
        </p:txBody>
      </p:sp>
    </p:spTree>
    <p:extLst>
      <p:ext uri="{BB962C8B-B14F-4D97-AF65-F5344CB8AC3E}">
        <p14:creationId xmlns:p14="http://schemas.microsoft.com/office/powerpoint/2010/main" val="17943694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301" y="1175040"/>
            <a:ext cx="4388947" cy="4673311"/>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193994" y="1175040"/>
            <a:ext cx="2523423" cy="4673310"/>
          </a:xfrm>
        </p:spPr>
        <p:txBody>
          <a:bodyPr/>
          <a:lstStyle>
            <a:lvl1pPr marL="0" indent="0">
              <a:buNone/>
              <a:defRPr sz="13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Title 7"/>
          <p:cNvSpPr>
            <a:spLocks noGrp="1"/>
          </p:cNvSpPr>
          <p:nvPr>
            <p:ph type="title"/>
          </p:nvPr>
        </p:nvSpPr>
        <p:spPr>
          <a:xfrm>
            <a:off x="1511302" y="561975"/>
            <a:ext cx="6643065" cy="523220"/>
          </a:xfrm>
        </p:spPr>
        <p:txBody>
          <a:bodyPr wrap="none"/>
          <a:lstStyle>
            <a:lvl1pPr>
              <a:defRPr sz="2800"/>
            </a:lvl1pPr>
          </a:lstStyle>
          <a:p>
            <a:r>
              <a:rPr lang="en-US" dirty="0"/>
              <a:t>Click to edit Master title style</a:t>
            </a:r>
          </a:p>
        </p:txBody>
      </p:sp>
      <p:sp>
        <p:nvSpPr>
          <p:cNvPr id="13" name="Content Placeholder 12"/>
          <p:cNvSpPr>
            <a:spLocks noGrp="1"/>
          </p:cNvSpPr>
          <p:nvPr>
            <p:ph sz="quarter" idx="13"/>
          </p:nvPr>
        </p:nvSpPr>
        <p:spPr>
          <a:xfrm>
            <a:off x="6194426" y="682560"/>
            <a:ext cx="2522991" cy="553998"/>
          </a:xfrm>
        </p:spPr>
        <p:txBody>
          <a:bodyPr>
            <a:spAutoFit/>
          </a:bodyPr>
          <a:lstStyle>
            <a:lvl1pPr algn="l">
              <a:buFont typeface="Arial"/>
              <a:buNone/>
              <a:defRPr sz="1500" b="0" i="0" cap="none" baseline="0">
                <a:solidFill>
                  <a:schemeClr val="tx2"/>
                </a:solidFill>
                <a:latin typeface="Arial Bold"/>
                <a:cs typeface="Arial Bold"/>
              </a:defRPr>
            </a:lvl1pPr>
            <a:lvl2pPr algn="ctr">
              <a:buNone/>
              <a:defRPr sz="1500"/>
            </a:lvl2pPr>
            <a:lvl3pPr algn="ctr">
              <a:buNone/>
              <a:defRPr sz="1500"/>
            </a:lvl3pPr>
            <a:lvl4pPr algn="ctr">
              <a:buNone/>
              <a:defRPr sz="1500"/>
            </a:lvl4pPr>
            <a:lvl5pPr algn="ctr">
              <a:buNone/>
              <a:defRPr sz="1500"/>
            </a:lvl5pPr>
          </a:lstStyle>
          <a:p>
            <a:pPr lvl="0"/>
            <a:r>
              <a:rPr lang="en-US" dirty="0"/>
              <a:t>Click to edit Master text styles</a:t>
            </a:r>
          </a:p>
        </p:txBody>
      </p:sp>
      <p:sp>
        <p:nvSpPr>
          <p:cNvPr id="6" name="Slide Number Placeholder 5"/>
          <p:cNvSpPr>
            <a:spLocks noGrp="1"/>
          </p:cNvSpPr>
          <p:nvPr>
            <p:ph type="sldNum" sz="quarter" idx="14"/>
          </p:nvPr>
        </p:nvSpPr>
        <p:spPr/>
        <p:txBody>
          <a:bodyPr/>
          <a:lstStyle>
            <a:lvl1pPr>
              <a:defRPr/>
            </a:lvl1pPr>
          </a:lstStyle>
          <a:p>
            <a:fld id="{019FCA82-C81C-AE41-A6A5-B5507DF9F2B6}" type="slidenum">
              <a:rPr lang="en-US"/>
              <a:pPr/>
              <a:t>‹#›</a:t>
            </a:fld>
            <a:endParaRPr lang="en-US"/>
          </a:p>
        </p:txBody>
      </p:sp>
      <p:sp>
        <p:nvSpPr>
          <p:cNvPr id="7" name="Footer Placeholder 8"/>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8398847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5011003" y="3921813"/>
            <a:ext cx="3675799" cy="707886"/>
          </a:xfrm>
        </p:spPr>
        <p:txBody>
          <a:bodyPr anchor="b"/>
          <a:lstStyle>
            <a:lvl1pPr algn="l">
              <a:defRPr sz="2000" b="0" i="0">
                <a:latin typeface="Arial Bold"/>
                <a:cs typeface="Arial Bold"/>
              </a:defRPr>
            </a:lvl1pPr>
          </a:lstStyle>
          <a:p>
            <a:r>
              <a:rPr lang="en-US" dirty="0"/>
              <a:t>Click to edit Master title style</a:t>
            </a:r>
          </a:p>
        </p:txBody>
      </p:sp>
      <p:sp>
        <p:nvSpPr>
          <p:cNvPr id="12" name="Text Placeholder 3"/>
          <p:cNvSpPr>
            <a:spLocks noGrp="1"/>
          </p:cNvSpPr>
          <p:nvPr>
            <p:ph type="body" sz="half" idx="2"/>
          </p:nvPr>
        </p:nvSpPr>
        <p:spPr>
          <a:xfrm>
            <a:off x="5011002" y="4629699"/>
            <a:ext cx="3675799" cy="820190"/>
          </a:xfrm>
        </p:spPr>
        <p:txBody>
          <a:bodyPr/>
          <a:lstStyle>
            <a:lvl1pPr marL="0" indent="0" algn="l">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Picture Placeholder 2"/>
          <p:cNvSpPr>
            <a:spLocks noGrp="1"/>
          </p:cNvSpPr>
          <p:nvPr>
            <p:ph type="pic" idx="1"/>
          </p:nvPr>
        </p:nvSpPr>
        <p:spPr>
          <a:xfrm>
            <a:off x="1511301" y="550864"/>
            <a:ext cx="3249153" cy="4899025"/>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a:t>Click icon to add picture</a:t>
            </a:r>
          </a:p>
        </p:txBody>
      </p:sp>
      <p:sp>
        <p:nvSpPr>
          <p:cNvPr id="7" name="Slide Number Placeholder 3"/>
          <p:cNvSpPr>
            <a:spLocks noGrp="1"/>
          </p:cNvSpPr>
          <p:nvPr>
            <p:ph type="sldNum" sz="quarter" idx="10"/>
          </p:nvPr>
        </p:nvSpPr>
        <p:spPr/>
        <p:txBody>
          <a:bodyPr/>
          <a:lstStyle>
            <a:lvl1pPr>
              <a:defRPr/>
            </a:lvl1pPr>
          </a:lstStyle>
          <a:p>
            <a:fld id="{7238A140-81A8-0040-B2F3-C9A22A16DB5F}" type="slidenum">
              <a:rPr lang="en-US"/>
              <a:pPr/>
              <a:t>‹#›</a:t>
            </a:fld>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5620175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2" y="561976"/>
            <a:ext cx="1200329" cy="4887913"/>
          </a:xfrm>
        </p:spPr>
        <p:txBody>
          <a:bodyPr vert="vert270"/>
          <a:lstStyle>
            <a:lvl1pPr algn="r">
              <a:defRPr/>
            </a:lvl1pPr>
          </a:lstStyle>
          <a:p>
            <a:r>
              <a:rPr lang="en-US" dirty="0"/>
              <a:t>Click to edit Master title style</a:t>
            </a:r>
          </a:p>
        </p:txBody>
      </p:sp>
      <p:sp>
        <p:nvSpPr>
          <p:cNvPr id="9" name="Text Placeholder 8"/>
          <p:cNvSpPr>
            <a:spLocks noGrp="1"/>
          </p:cNvSpPr>
          <p:nvPr>
            <p:ph type="body" sz="quarter" idx="13"/>
          </p:nvPr>
        </p:nvSpPr>
        <p:spPr>
          <a:xfrm>
            <a:off x="2981326" y="561976"/>
            <a:ext cx="5640388" cy="4887913"/>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3"/>
          <p:cNvSpPr>
            <a:spLocks noGrp="1"/>
          </p:cNvSpPr>
          <p:nvPr>
            <p:ph type="sldNum" sz="quarter" idx="14"/>
          </p:nvPr>
        </p:nvSpPr>
        <p:spPr/>
        <p:txBody>
          <a:bodyPr/>
          <a:lstStyle>
            <a:lvl1pPr>
              <a:defRPr/>
            </a:lvl1pPr>
          </a:lstStyle>
          <a:p>
            <a:fld id="{21D331C2-61A0-084D-BBDD-19A83DCF80C4}" type="slidenum">
              <a:rPr lang="en-US"/>
              <a:pPr/>
              <a:t>‹#›</a:t>
            </a:fld>
            <a:endParaRPr lang="en-US"/>
          </a:p>
        </p:txBody>
      </p:sp>
      <p:sp>
        <p:nvSpPr>
          <p:cNvPr id="7"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408897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rot="16200000">
            <a:off x="-142080" y="5765007"/>
            <a:ext cx="1408112" cy="777875"/>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7"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rot="16200000">
            <a:off x="-1881851" y="2210962"/>
            <a:ext cx="4887259" cy="1107996"/>
          </a:xfrm>
        </p:spPr>
        <p:txBody>
          <a:bodyPr anchor="ctr"/>
          <a:lstStyle>
            <a:lvl1pPr algn="l">
              <a:defRPr/>
            </a:lvl1pPr>
          </a:lstStyle>
          <a:p>
            <a:r>
              <a:rPr lang="en-US"/>
              <a:t>Click to edit Master title style</a:t>
            </a:r>
            <a:endParaRPr lang="en-US" dirty="0"/>
          </a:p>
        </p:txBody>
      </p:sp>
      <p:sp>
        <p:nvSpPr>
          <p:cNvPr id="8" name="Text Placeholder 8"/>
          <p:cNvSpPr>
            <a:spLocks noGrp="1"/>
          </p:cNvSpPr>
          <p:nvPr>
            <p:ph type="body" sz="quarter" idx="13"/>
          </p:nvPr>
        </p:nvSpPr>
        <p:spPr>
          <a:xfrm>
            <a:off x="1511301" y="321330"/>
            <a:ext cx="7175500" cy="4887258"/>
          </a:xfrm>
        </p:spPr>
        <p:txBody>
          <a:bodyPr anchor="ct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
        <p:nvSpPr>
          <p:cNvPr id="10" name="Slide Number Placeholder 2"/>
          <p:cNvSpPr>
            <a:spLocks noGrp="1"/>
          </p:cNvSpPr>
          <p:nvPr>
            <p:ph type="sldNum" sz="quarter" idx="14"/>
          </p:nvPr>
        </p:nvSpPr>
        <p:spPr/>
        <p:txBody>
          <a:bodyPr/>
          <a:lstStyle>
            <a:lvl1pPr>
              <a:defRPr/>
            </a:lvl1pPr>
          </a:lstStyle>
          <a:p>
            <a:fld id="{311321D7-E101-AC46-80A0-9BD8CECD7812}" type="slidenum">
              <a:rPr lang="en-US"/>
              <a:pPr/>
              <a:t>‹#›</a:t>
            </a:fld>
            <a:endParaRPr lang="en-US"/>
          </a:p>
        </p:txBody>
      </p:sp>
      <p:sp>
        <p:nvSpPr>
          <p:cNvPr id="11" name="Footer Placeholder 6"/>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622542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8"/>
          <p:cNvSpPr>
            <a:spLocks noGrp="1"/>
          </p:cNvSpPr>
          <p:nvPr>
            <p:ph type="body" sz="quarter" idx="13"/>
          </p:nvPr>
        </p:nvSpPr>
        <p:spPr>
          <a:xfrm>
            <a:off x="1511301" y="1669971"/>
            <a:ext cx="7175500" cy="3781870"/>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
        <p:nvSpPr>
          <p:cNvPr id="7" name="Slide Number Placeholder 2"/>
          <p:cNvSpPr>
            <a:spLocks noGrp="1"/>
          </p:cNvSpPr>
          <p:nvPr>
            <p:ph type="sldNum" sz="quarter" idx="14"/>
          </p:nvPr>
        </p:nvSpPr>
        <p:spPr/>
        <p:txBody>
          <a:bodyPr/>
          <a:lstStyle>
            <a:lvl1pPr>
              <a:defRPr/>
            </a:lvl1pPr>
          </a:lstStyle>
          <a:p>
            <a:fld id="{EB6F032B-9477-8D4E-B772-E541E9FF9B48}" type="slidenum">
              <a:rPr lang="en-US"/>
              <a:pPr/>
              <a:t>‹#›</a:t>
            </a:fld>
            <a:endParaRPr lang="en-US"/>
          </a:p>
        </p:txBody>
      </p:sp>
      <p:sp>
        <p:nvSpPr>
          <p:cNvPr id="8" name="Footer Placeholder 3"/>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423654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1" y="1657350"/>
            <a:ext cx="1271588" cy="769938"/>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511300" y="1742727"/>
            <a:ext cx="6778662" cy="600164"/>
          </a:xfrm>
        </p:spPr>
        <p:txBody>
          <a:bodyPr wrap="none" anchor="ctr"/>
          <a:lstStyle/>
          <a:p>
            <a:r>
              <a:rPr lang="en-US"/>
              <a:t>Click to edit Master title style</a:t>
            </a:r>
            <a:endParaRPr lang="en-US" dirty="0"/>
          </a:p>
        </p:txBody>
      </p:sp>
      <p:sp>
        <p:nvSpPr>
          <p:cNvPr id="9" name="Text Placeholder 8"/>
          <p:cNvSpPr>
            <a:spLocks noGrp="1"/>
          </p:cNvSpPr>
          <p:nvPr>
            <p:ph type="body" sz="quarter" idx="13"/>
          </p:nvPr>
        </p:nvSpPr>
        <p:spPr>
          <a:xfrm>
            <a:off x="1511301" y="2867668"/>
            <a:ext cx="7175500" cy="2980682"/>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
        <p:nvSpPr>
          <p:cNvPr id="7" name="Footer Placeholder 4"/>
          <p:cNvSpPr>
            <a:spLocks noGrp="1"/>
          </p:cNvSpPr>
          <p:nvPr>
            <p:ph type="ftr" sz="quarter" idx="14"/>
          </p:nvPr>
        </p:nvSpPr>
        <p:spPr/>
        <p:txBody>
          <a:bodyPr/>
          <a:lstStyle>
            <a:lvl1pPr>
              <a:defRPr>
                <a:solidFill>
                  <a:schemeClr val="bg1">
                    <a:lumMod val="50000"/>
                  </a:schemeClr>
                </a:solidFill>
              </a:defRPr>
            </a:lvl1pPr>
          </a:lstStyle>
          <a:p>
            <a:pPr>
              <a:defRPr/>
            </a:pPr>
            <a:endParaRPr lang="en-US"/>
          </a:p>
        </p:txBody>
      </p:sp>
      <p:sp>
        <p:nvSpPr>
          <p:cNvPr id="8" name="Slide Number Placeholder 3"/>
          <p:cNvSpPr>
            <a:spLocks noGrp="1"/>
          </p:cNvSpPr>
          <p:nvPr>
            <p:ph type="sldNum" sz="quarter" idx="15"/>
          </p:nvPr>
        </p:nvSpPr>
        <p:spPr/>
        <p:txBody>
          <a:bodyPr/>
          <a:lstStyle>
            <a:lvl1pPr>
              <a:defRPr>
                <a:solidFill>
                  <a:srgbClr val="7F7F7F"/>
                </a:solidFill>
              </a:defRPr>
            </a:lvl1pPr>
          </a:lstStyle>
          <a:p>
            <a:fld id="{A3F1A675-4A11-304D-AEA1-F0526DA2D063}" type="slidenum">
              <a:rPr lang="en-US"/>
              <a:pPr/>
              <a:t>‹#›</a:t>
            </a:fld>
            <a:endParaRPr lang="en-US"/>
          </a:p>
        </p:txBody>
      </p:sp>
    </p:spTree>
    <p:extLst>
      <p:ext uri="{BB962C8B-B14F-4D97-AF65-F5344CB8AC3E}">
        <p14:creationId xmlns:p14="http://schemas.microsoft.com/office/powerpoint/2010/main" val="256378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9" name="Rectangle 8"/>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1587" y="550864"/>
            <a:ext cx="1271588" cy="769937"/>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Text Placeholder 8"/>
          <p:cNvSpPr>
            <a:spLocks noGrp="1"/>
          </p:cNvSpPr>
          <p:nvPr>
            <p:ph type="body" sz="quarter" idx="15"/>
          </p:nvPr>
        </p:nvSpPr>
        <p:spPr>
          <a:xfrm>
            <a:off x="687952"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
        <p:nvSpPr>
          <p:cNvPr id="14" name="Text Placeholder 8"/>
          <p:cNvSpPr>
            <a:spLocks noGrp="1"/>
          </p:cNvSpPr>
          <p:nvPr>
            <p:ph type="body" sz="quarter" idx="16"/>
          </p:nvPr>
        </p:nvSpPr>
        <p:spPr>
          <a:xfrm rot="16200000">
            <a:off x="-1259554" y="3901774"/>
            <a:ext cx="3551041" cy="343971"/>
          </a:xfrm>
          <a:solidFill>
            <a:schemeClr val="accent2"/>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
        <p:nvSpPr>
          <p:cNvPr id="17" name="Text Placeholder 8"/>
          <p:cNvSpPr>
            <a:spLocks noGrp="1"/>
          </p:cNvSpPr>
          <p:nvPr>
            <p:ph type="body" sz="quarter" idx="19"/>
          </p:nvPr>
        </p:nvSpPr>
        <p:spPr>
          <a:xfrm>
            <a:off x="3590869"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
        <p:nvSpPr>
          <p:cNvPr id="18" name="Text Placeholder 8"/>
          <p:cNvSpPr>
            <a:spLocks noGrp="1"/>
          </p:cNvSpPr>
          <p:nvPr>
            <p:ph type="body" sz="quarter" idx="20"/>
          </p:nvPr>
        </p:nvSpPr>
        <p:spPr>
          <a:xfrm>
            <a:off x="6479661"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
        <p:nvSpPr>
          <p:cNvPr id="22" name="Title 21"/>
          <p:cNvSpPr>
            <a:spLocks noGrp="1"/>
          </p:cNvSpPr>
          <p:nvPr>
            <p:ph type="title"/>
          </p:nvPr>
        </p:nvSpPr>
        <p:spPr>
          <a:xfrm>
            <a:off x="1511300" y="641306"/>
            <a:ext cx="6778662" cy="600164"/>
          </a:xfrm>
        </p:spPr>
        <p:txBody>
          <a:bodyPr wrap="none" anchor="ctr"/>
          <a:lstStyle/>
          <a:p>
            <a:r>
              <a:rPr lang="en-US"/>
              <a:t>Click to edit Master title style</a:t>
            </a:r>
            <a:endParaRPr lang="en-US" dirty="0"/>
          </a:p>
        </p:txBody>
      </p:sp>
      <p:sp>
        <p:nvSpPr>
          <p:cNvPr id="25" name="Text Placeholder 8"/>
          <p:cNvSpPr>
            <a:spLocks noGrp="1"/>
          </p:cNvSpPr>
          <p:nvPr>
            <p:ph type="body" sz="quarter" idx="21"/>
          </p:nvPr>
        </p:nvSpPr>
        <p:spPr>
          <a:xfrm rot="16200000">
            <a:off x="1643365" y="3901775"/>
            <a:ext cx="3551041" cy="343971"/>
          </a:xfrm>
          <a:solidFill>
            <a:schemeClr val="tx1"/>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
        <p:nvSpPr>
          <p:cNvPr id="26" name="Text Placeholder 8"/>
          <p:cNvSpPr>
            <a:spLocks noGrp="1"/>
          </p:cNvSpPr>
          <p:nvPr>
            <p:ph type="body" sz="quarter" idx="22"/>
          </p:nvPr>
        </p:nvSpPr>
        <p:spPr>
          <a:xfrm rot="16200000">
            <a:off x="4532157" y="3901775"/>
            <a:ext cx="3551041" cy="343971"/>
          </a:xfrm>
          <a:solidFill>
            <a:schemeClr val="accent4"/>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a:t>Click to edit Master text styles</a:t>
            </a:r>
          </a:p>
        </p:txBody>
      </p:sp>
      <p:sp>
        <p:nvSpPr>
          <p:cNvPr id="13" name="Footer Placeholder 3"/>
          <p:cNvSpPr>
            <a:spLocks noGrp="1"/>
          </p:cNvSpPr>
          <p:nvPr>
            <p:ph type="ftr" sz="quarter" idx="23"/>
          </p:nvPr>
        </p:nvSpPr>
        <p:spPr/>
        <p:txBody>
          <a:bodyPr/>
          <a:lstStyle>
            <a:lvl1pPr>
              <a:defRPr/>
            </a:lvl1pPr>
          </a:lstStyle>
          <a:p>
            <a:pPr>
              <a:defRPr/>
            </a:pPr>
            <a:endParaRPr lang="en-US"/>
          </a:p>
        </p:txBody>
      </p:sp>
      <p:sp>
        <p:nvSpPr>
          <p:cNvPr id="15" name="Slide Number Placeholder 18"/>
          <p:cNvSpPr>
            <a:spLocks noGrp="1"/>
          </p:cNvSpPr>
          <p:nvPr>
            <p:ph type="sldNum" sz="quarter" idx="24"/>
          </p:nvPr>
        </p:nvSpPr>
        <p:spPr/>
        <p:txBody>
          <a:bodyPr/>
          <a:lstStyle>
            <a:lvl1pPr>
              <a:defRPr>
                <a:solidFill>
                  <a:srgbClr val="7F7F7F"/>
                </a:solidFill>
              </a:defRPr>
            </a:lvl1pPr>
          </a:lstStyle>
          <a:p>
            <a:fld id="{537750AA-CF47-DA43-AD6B-E2B01D98EDEC}" type="slidenum">
              <a:rPr lang="en-US"/>
              <a:pPr/>
              <a:t>‹#›</a:t>
            </a:fld>
            <a:endParaRPr lang="en-US"/>
          </a:p>
        </p:txBody>
      </p:sp>
    </p:spTree>
    <p:extLst>
      <p:ext uri="{BB962C8B-B14F-4D97-AF65-F5344CB8AC3E}">
        <p14:creationId xmlns:p14="http://schemas.microsoft.com/office/powerpoint/2010/main" val="3969655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941" y="1458304"/>
            <a:ext cx="7174860" cy="37799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a:xfrm>
            <a:off x="1511301" y="375709"/>
            <a:ext cx="7175500" cy="600164"/>
          </a:xfrm>
        </p:spPr>
        <p:txBody>
          <a:bodyPr/>
          <a:lstStyle/>
          <a:p>
            <a:r>
              <a:rPr lang="en-US"/>
              <a:t>Click to edit Master title style</a:t>
            </a:r>
            <a:endParaRPr lang="en-US" dirty="0"/>
          </a:p>
        </p:txBody>
      </p:sp>
      <p:sp>
        <p:nvSpPr>
          <p:cNvPr id="6" name="Slide Number Placeholder 7"/>
          <p:cNvSpPr>
            <a:spLocks noGrp="1"/>
          </p:cNvSpPr>
          <p:nvPr>
            <p:ph type="sldNum" sz="quarter" idx="10"/>
          </p:nvPr>
        </p:nvSpPr>
        <p:spPr/>
        <p:txBody>
          <a:bodyPr/>
          <a:lstStyle>
            <a:lvl1pPr>
              <a:defRPr/>
            </a:lvl1pPr>
          </a:lstStyle>
          <a:p>
            <a:fld id="{6B40595B-69A2-7249-B452-69951B5DC89B}" type="slidenum">
              <a:rPr lang="en-US"/>
              <a:pPr/>
              <a:t>‹#›</a:t>
            </a:fld>
            <a:endParaRPr lang="en-US"/>
          </a:p>
        </p:txBody>
      </p:sp>
      <p:sp>
        <p:nvSpPr>
          <p:cNvPr id="7"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3228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11300" y="4088824"/>
            <a:ext cx="7137000" cy="1323439"/>
          </a:xfrm>
        </p:spPr>
        <p:txBody>
          <a:bodyPr/>
          <a:lstStyle>
            <a:lvl1pPr algn="l">
              <a:defRPr sz="4000" b="0" i="0" cap="all">
                <a:latin typeface="Arial"/>
                <a:cs typeface="Arial"/>
              </a:defRPr>
            </a:lvl1pPr>
          </a:lstStyle>
          <a:p>
            <a:r>
              <a:rPr lang="en-US"/>
              <a:t>Click to edit Master title style</a:t>
            </a:r>
            <a:endParaRPr lang="en-US" dirty="0"/>
          </a:p>
        </p:txBody>
      </p:sp>
      <p:sp>
        <p:nvSpPr>
          <p:cNvPr id="3" name="Text Placeholder 2"/>
          <p:cNvSpPr>
            <a:spLocks noGrp="1"/>
          </p:cNvSpPr>
          <p:nvPr>
            <p:ph type="body" idx="1"/>
          </p:nvPr>
        </p:nvSpPr>
        <p:spPr>
          <a:xfrm>
            <a:off x="1511300" y="2588637"/>
            <a:ext cx="71370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0"/>
          </p:nvPr>
        </p:nvSpPr>
        <p:spPr/>
        <p:txBody>
          <a:bodyPr/>
          <a:lstStyle>
            <a:lvl1pPr>
              <a:defRPr/>
            </a:lvl1pPr>
          </a:lstStyle>
          <a:p>
            <a:fld id="{940512AC-33B7-704F-9A55-88A23A690AE4}" type="slidenum">
              <a:rPr lang="en-US"/>
              <a:pPr/>
              <a:t>‹#›</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15009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0"/>
            <a:ext cx="1089025" cy="6858000"/>
          </a:xfrm>
          <a:prstGeom prst="rect">
            <a:avLst/>
          </a:prstGeom>
          <a:gradFill>
            <a:gsLst>
              <a:gs pos="0">
                <a:srgbClr val="002545"/>
              </a:gs>
              <a:gs pos="100000">
                <a:srgbClr val="BDDCE4"/>
              </a:gs>
              <a:gs pos="50000">
                <a:srgbClr val="009CD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511301" y="561975"/>
            <a:ext cx="7175500" cy="600164"/>
          </a:xfrm>
          <a:prstGeom prst="rect">
            <a:avLst/>
          </a:prstGeom>
        </p:spPr>
        <p:txBody>
          <a:bodyPr vert="horz" wrap="square" lIns="91440" tIns="45720" rIns="91440" bIns="45720" rtlCol="0" anchor="t">
            <a:spAutoFit/>
          </a:bodyPr>
          <a:lstStyle/>
          <a:p>
            <a:r>
              <a:rPr lang="en-US" dirty="0"/>
              <a:t>Click to edit Master title style</a:t>
            </a:r>
          </a:p>
        </p:txBody>
      </p:sp>
      <p:sp>
        <p:nvSpPr>
          <p:cNvPr id="1028" name="Text Placeholder 2"/>
          <p:cNvSpPr>
            <a:spLocks noGrp="1"/>
          </p:cNvSpPr>
          <p:nvPr>
            <p:ph type="body" idx="1"/>
          </p:nvPr>
        </p:nvSpPr>
        <p:spPr bwMode="auto">
          <a:xfrm>
            <a:off x="1511301" y="1670050"/>
            <a:ext cx="7175500" cy="3779838"/>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 y="6356351"/>
            <a:ext cx="1089025"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bg1"/>
                </a:solidFill>
                <a:latin typeface="Arial Bold" charset="0"/>
                <a:cs typeface="Calibri (Body)" charset="0"/>
              </a:defRPr>
            </a:lvl1pPr>
          </a:lstStyle>
          <a:p>
            <a:fld id="{70EE9601-4816-244D-AF47-C5C1C3255731}" type="slidenum">
              <a:rPr lang="en-US"/>
              <a:pPr/>
              <a:t>‹#›</a:t>
            </a:fld>
            <a:endParaRPr lang="en-US"/>
          </a:p>
        </p:txBody>
      </p:sp>
      <p:sp>
        <p:nvSpPr>
          <p:cNvPr id="9" name="Footer Placeholder 8"/>
          <p:cNvSpPr>
            <a:spLocks noGrp="1"/>
          </p:cNvSpPr>
          <p:nvPr>
            <p:ph type="ftr" sz="quarter" idx="3"/>
          </p:nvPr>
        </p:nvSpPr>
        <p:spPr>
          <a:xfrm>
            <a:off x="1511300" y="6356351"/>
            <a:ext cx="2524125" cy="365125"/>
          </a:xfrm>
          <a:prstGeom prst="rect">
            <a:avLst/>
          </a:prstGeom>
        </p:spPr>
        <p:txBody>
          <a:bodyPr vert="horz" lIns="91440" tIns="45720" rIns="91440" bIns="45720" rtlCol="0" anchor="ctr"/>
          <a:lstStyle>
            <a:lvl1pPr algn="l">
              <a:defRPr sz="1200">
                <a:solidFill>
                  <a:schemeClr val="bg1">
                    <a:lumMod val="50000"/>
                  </a:schemeClr>
                </a:solidFill>
                <a:latin typeface="Arial" pitchFamily="-109" charset="0"/>
                <a:ea typeface="ＭＳ Ｐゴシック" pitchFamily="-109" charset="-128"/>
                <a:cs typeface="ＭＳ Ｐゴシック" pitchFamily="-109" charset="-128"/>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45" r:id="rId10"/>
    <p:sldLayoutId id="2147484258" r:id="rId11"/>
    <p:sldLayoutId id="2147484259" r:id="rId12"/>
    <p:sldLayoutId id="2147484260" r:id="rId13"/>
    <p:sldLayoutId id="2147484261" r:id="rId14"/>
    <p:sldLayoutId id="2147484246" r:id="rId15"/>
    <p:sldLayoutId id="2147484262" r:id="rId16"/>
    <p:sldLayoutId id="2147484263" r:id="rId17"/>
  </p:sldLayoutIdLst>
  <p:hf hdr="0" ftr="0" dt="0"/>
  <p:txStyles>
    <p:titleStyle>
      <a:lvl1pPr algn="l" defTabSz="457200" rtl="0" eaLnBrk="1" fontAlgn="base" hangingPunct="1">
        <a:spcBef>
          <a:spcPct val="0"/>
        </a:spcBef>
        <a:spcAft>
          <a:spcPct val="0"/>
        </a:spcAft>
        <a:defRPr sz="3300" kern="1200" cap="all">
          <a:solidFill>
            <a:srgbClr val="009CD1"/>
          </a:solidFill>
          <a:latin typeface="+mj-lt"/>
          <a:ea typeface="ＭＳ Ｐゴシック" charset="-128"/>
          <a:cs typeface="Arial"/>
        </a:defRPr>
      </a:lvl1pPr>
      <a:lvl2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2pPr>
      <a:lvl3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3pPr>
      <a:lvl4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4pPr>
      <a:lvl5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5pPr>
      <a:lvl6pPr marL="457200" algn="ctr" defTabSz="457200" rtl="0" eaLnBrk="1" fontAlgn="base" hangingPunct="1">
        <a:spcBef>
          <a:spcPct val="0"/>
        </a:spcBef>
        <a:spcAft>
          <a:spcPct val="0"/>
        </a:spcAft>
        <a:defRPr sz="4400">
          <a:solidFill>
            <a:srgbClr val="009CD1"/>
          </a:solidFill>
          <a:latin typeface="Avant Garde" charset="0"/>
          <a:ea typeface="ＭＳ Ｐゴシック" charset="-128"/>
        </a:defRPr>
      </a:lvl6pPr>
      <a:lvl7pPr marL="914400" algn="ctr" defTabSz="457200" rtl="0" eaLnBrk="1" fontAlgn="base" hangingPunct="1">
        <a:spcBef>
          <a:spcPct val="0"/>
        </a:spcBef>
        <a:spcAft>
          <a:spcPct val="0"/>
        </a:spcAft>
        <a:defRPr sz="4400">
          <a:solidFill>
            <a:srgbClr val="009CD1"/>
          </a:solidFill>
          <a:latin typeface="Avant Garde" charset="0"/>
          <a:ea typeface="ＭＳ Ｐゴシック" charset="-128"/>
        </a:defRPr>
      </a:lvl7pPr>
      <a:lvl8pPr marL="1371600" algn="ctr" defTabSz="457200" rtl="0" eaLnBrk="1" fontAlgn="base" hangingPunct="1">
        <a:spcBef>
          <a:spcPct val="0"/>
        </a:spcBef>
        <a:spcAft>
          <a:spcPct val="0"/>
        </a:spcAft>
        <a:defRPr sz="4400">
          <a:solidFill>
            <a:srgbClr val="009CD1"/>
          </a:solidFill>
          <a:latin typeface="Avant Garde" charset="0"/>
          <a:ea typeface="ＭＳ Ｐゴシック" charset="-128"/>
        </a:defRPr>
      </a:lvl8pPr>
      <a:lvl9pPr marL="1828800" algn="ctr" defTabSz="457200" rtl="0" eaLnBrk="1" fontAlgn="base" hangingPunct="1">
        <a:spcBef>
          <a:spcPct val="0"/>
        </a:spcBef>
        <a:spcAft>
          <a:spcPct val="0"/>
        </a:spcAft>
        <a:defRPr sz="4400">
          <a:solidFill>
            <a:srgbClr val="009CD1"/>
          </a:solidFill>
          <a:latin typeface="Avant Garde" charset="0"/>
          <a:ea typeface="ＭＳ Ｐゴシック" charset="-128"/>
        </a:defRPr>
      </a:lvl9pPr>
    </p:titleStyle>
    <p:bodyStyle>
      <a:lvl1pPr marL="342900" indent="-342900" algn="l" defTabSz="457200" rtl="0" eaLnBrk="1" fontAlgn="base" hangingPunct="1">
        <a:lnSpc>
          <a:spcPct val="90000"/>
        </a:lnSpc>
        <a:spcBef>
          <a:spcPts val="1200"/>
        </a:spcBef>
        <a:spcAft>
          <a:spcPct val="0"/>
        </a:spcAft>
        <a:buClr>
          <a:srgbClr val="009CD1"/>
        </a:buClr>
        <a:buFont typeface="Wingdings" charset="0"/>
        <a:buChar char="§"/>
        <a:defRPr sz="2800" kern="1200">
          <a:solidFill>
            <a:schemeClr val="tx2"/>
          </a:solidFill>
          <a:latin typeface="+mn-lt"/>
          <a:ea typeface="ＭＳ Ｐゴシック" charset="-128"/>
          <a:cs typeface="Arial Bold"/>
        </a:defRPr>
      </a:lvl1pPr>
      <a:lvl2pPr marL="742950" indent="-285750" algn="l" defTabSz="457200" rtl="0" eaLnBrk="1" fontAlgn="base" hangingPunct="1">
        <a:lnSpc>
          <a:spcPct val="90000"/>
        </a:lnSpc>
        <a:spcBef>
          <a:spcPts val="1200"/>
        </a:spcBef>
        <a:spcAft>
          <a:spcPct val="0"/>
        </a:spcAft>
        <a:buClr>
          <a:schemeClr val="tx1"/>
        </a:buClr>
        <a:buFont typeface="Lucida Grande" charset="0"/>
        <a:buChar char="›"/>
        <a:defRPr sz="2600" kern="1200">
          <a:solidFill>
            <a:schemeClr val="tx2"/>
          </a:solidFill>
          <a:latin typeface="+mn-lt"/>
          <a:ea typeface="Adobe Caslon Pro" charset="-18"/>
          <a:cs typeface="Arial"/>
        </a:defRPr>
      </a:lvl2pPr>
      <a:lvl3pPr marL="1143000" indent="-228600" algn="l" defTabSz="457200" rtl="0" eaLnBrk="1" fontAlgn="base" hangingPunct="1">
        <a:lnSpc>
          <a:spcPct val="90000"/>
        </a:lnSpc>
        <a:spcBef>
          <a:spcPts val="1200"/>
        </a:spcBef>
        <a:spcAft>
          <a:spcPct val="0"/>
        </a:spcAft>
        <a:buClr>
          <a:schemeClr val="accent2"/>
        </a:buClr>
        <a:buFont typeface="Arial" charset="0"/>
        <a:buChar char="•"/>
        <a:defRPr sz="2400" kern="1200">
          <a:solidFill>
            <a:schemeClr val="tx2"/>
          </a:solidFill>
          <a:latin typeface="+mn-lt"/>
          <a:ea typeface="Adobe Caslon Pro" charset="-18"/>
          <a:cs typeface="Arial"/>
        </a:defRPr>
      </a:lvl3pPr>
      <a:lvl4pPr marL="1600200" indent="-228600" algn="l" defTabSz="457200" rtl="0" eaLnBrk="1" fontAlgn="base" hangingPunct="1">
        <a:lnSpc>
          <a:spcPct val="90000"/>
        </a:lnSpc>
        <a:spcBef>
          <a:spcPts val="1200"/>
        </a:spcBef>
        <a:spcAft>
          <a:spcPct val="0"/>
        </a:spcAft>
        <a:buClr>
          <a:srgbClr val="F5BC1D"/>
        </a:buClr>
        <a:buFont typeface="Arial" charset="0"/>
        <a:buChar char="–"/>
        <a:defRPr sz="2000" kern="1200">
          <a:solidFill>
            <a:schemeClr val="tx2"/>
          </a:solidFill>
          <a:latin typeface="+mn-lt"/>
          <a:ea typeface="Adobe Caslon Pro" charset="-18"/>
          <a:cs typeface="Arial"/>
        </a:defRPr>
      </a:lvl4pPr>
      <a:lvl5pPr marL="2057400" indent="-228600" algn="l" defTabSz="457200" rtl="0" eaLnBrk="1" fontAlgn="base" hangingPunct="1">
        <a:lnSpc>
          <a:spcPct val="90000"/>
        </a:lnSpc>
        <a:spcBef>
          <a:spcPts val="1200"/>
        </a:spcBef>
        <a:spcAft>
          <a:spcPct val="0"/>
        </a:spcAft>
        <a:buFont typeface="Arial" charset="0"/>
        <a:buChar char="»"/>
        <a:defRPr sz="2000" kern="1200">
          <a:solidFill>
            <a:schemeClr val="tx2"/>
          </a:solidFill>
          <a:latin typeface="+mn-lt"/>
          <a:ea typeface="Adobe Caslon Pro" charset="-1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1" y="0"/>
            <a:ext cx="1089025" cy="6858000"/>
          </a:xfrm>
          <a:prstGeom prst="rect">
            <a:avLst/>
          </a:prstGeom>
          <a:gradFill>
            <a:gsLst>
              <a:gs pos="0">
                <a:srgbClr val="297331"/>
              </a:gs>
              <a:gs pos="100000">
                <a:srgbClr val="98C42E"/>
              </a:gs>
              <a:gs pos="50000">
                <a:srgbClr val="64B034"/>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1511301" y="561976"/>
            <a:ext cx="7175500" cy="1107996"/>
          </a:xfrm>
          <a:prstGeom prst="rect">
            <a:avLst/>
          </a:prstGeom>
        </p:spPr>
        <p:txBody>
          <a:bodyPr vert="horz" wrap="square" lIns="91440" tIns="45720" rIns="91440" bIns="45720" rtlCol="0" anchor="t">
            <a:spAutoFit/>
          </a:bodyPr>
          <a:lstStyle/>
          <a:p>
            <a:r>
              <a:rPr lang="en-US" dirty="0"/>
              <a:t>Click to edit Master title style</a:t>
            </a:r>
          </a:p>
        </p:txBody>
      </p:sp>
      <p:sp>
        <p:nvSpPr>
          <p:cNvPr id="19460" name="Text Placeholder 2"/>
          <p:cNvSpPr>
            <a:spLocks noGrp="1"/>
          </p:cNvSpPr>
          <p:nvPr>
            <p:ph type="body" idx="1"/>
          </p:nvPr>
        </p:nvSpPr>
        <p:spPr bwMode="auto">
          <a:xfrm>
            <a:off x="1511301" y="1670050"/>
            <a:ext cx="7175500" cy="3779838"/>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 y="6356351"/>
            <a:ext cx="1089025"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bg1"/>
                </a:solidFill>
                <a:latin typeface="Arial Bold" charset="0"/>
                <a:cs typeface="Calibri (Body)" charset="0"/>
              </a:defRPr>
            </a:lvl1pPr>
          </a:lstStyle>
          <a:p>
            <a:fld id="{0CFA0CFB-D280-D740-B1D4-FBC4BFF117DE}" type="slidenum">
              <a:rPr lang="en-US"/>
              <a:pPr/>
              <a:t>‹#›</a:t>
            </a:fld>
            <a:endParaRPr lang="en-US"/>
          </a:p>
        </p:txBody>
      </p:sp>
      <p:sp>
        <p:nvSpPr>
          <p:cNvPr id="9" name="Footer Placeholder 8"/>
          <p:cNvSpPr>
            <a:spLocks noGrp="1"/>
          </p:cNvSpPr>
          <p:nvPr>
            <p:ph type="ftr" sz="quarter" idx="3"/>
          </p:nvPr>
        </p:nvSpPr>
        <p:spPr>
          <a:xfrm>
            <a:off x="1511300" y="6356351"/>
            <a:ext cx="2524125" cy="365125"/>
          </a:xfrm>
          <a:prstGeom prst="rect">
            <a:avLst/>
          </a:prstGeom>
        </p:spPr>
        <p:txBody>
          <a:bodyPr vert="horz" lIns="91440" tIns="45720" rIns="91440" bIns="45720" rtlCol="0" anchor="ctr"/>
          <a:lstStyle>
            <a:lvl1pPr algn="l">
              <a:defRPr sz="1200">
                <a:solidFill>
                  <a:schemeClr val="bg1">
                    <a:lumMod val="50000"/>
                  </a:schemeClr>
                </a:solidFill>
                <a:latin typeface="Arial" pitchFamily="-109" charset="0"/>
                <a:ea typeface="ＭＳ Ｐゴシック" pitchFamily="-109" charset="-128"/>
                <a:cs typeface="ＭＳ Ｐゴシック" pitchFamily="-109" charset="-128"/>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47" r:id="rId10"/>
    <p:sldLayoutId id="2147484273" r:id="rId11"/>
    <p:sldLayoutId id="2147484274" r:id="rId12"/>
    <p:sldLayoutId id="2147484275" r:id="rId13"/>
    <p:sldLayoutId id="2147484276" r:id="rId14"/>
    <p:sldLayoutId id="2147484248" r:id="rId15"/>
    <p:sldLayoutId id="2147484277" r:id="rId16"/>
    <p:sldLayoutId id="2147484278" r:id="rId17"/>
  </p:sldLayoutIdLst>
  <p:hf hdr="0" ftr="0" dt="0"/>
  <p:txStyles>
    <p:titleStyle>
      <a:lvl1pPr algn="l" defTabSz="457200" rtl="0" eaLnBrk="0" fontAlgn="base" hangingPunct="0">
        <a:spcBef>
          <a:spcPct val="0"/>
        </a:spcBef>
        <a:spcAft>
          <a:spcPct val="0"/>
        </a:spcAft>
        <a:defRPr sz="3300" kern="1200" cap="all">
          <a:solidFill>
            <a:schemeClr val="tx1"/>
          </a:solidFill>
          <a:latin typeface="Arial"/>
          <a:ea typeface="ＭＳ Ｐゴシック" charset="-128"/>
          <a:cs typeface="Arial"/>
        </a:defRPr>
      </a:lvl1pPr>
      <a:lvl2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2pPr>
      <a:lvl3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3pPr>
      <a:lvl4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4pPr>
      <a:lvl5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5pPr>
      <a:lvl6pPr marL="457200" algn="ctr" defTabSz="457200" rtl="0" eaLnBrk="1" fontAlgn="base" hangingPunct="1">
        <a:spcBef>
          <a:spcPct val="0"/>
        </a:spcBef>
        <a:spcAft>
          <a:spcPct val="0"/>
        </a:spcAft>
        <a:defRPr sz="4400">
          <a:solidFill>
            <a:srgbClr val="009CD1"/>
          </a:solidFill>
          <a:latin typeface="Avant Garde" charset="0"/>
          <a:ea typeface="ＭＳ Ｐゴシック" charset="-128"/>
        </a:defRPr>
      </a:lvl6pPr>
      <a:lvl7pPr marL="914400" algn="ctr" defTabSz="457200" rtl="0" eaLnBrk="1" fontAlgn="base" hangingPunct="1">
        <a:spcBef>
          <a:spcPct val="0"/>
        </a:spcBef>
        <a:spcAft>
          <a:spcPct val="0"/>
        </a:spcAft>
        <a:defRPr sz="4400">
          <a:solidFill>
            <a:srgbClr val="009CD1"/>
          </a:solidFill>
          <a:latin typeface="Avant Garde" charset="0"/>
          <a:ea typeface="ＭＳ Ｐゴシック" charset="-128"/>
        </a:defRPr>
      </a:lvl7pPr>
      <a:lvl8pPr marL="1371600" algn="ctr" defTabSz="457200" rtl="0" eaLnBrk="1" fontAlgn="base" hangingPunct="1">
        <a:spcBef>
          <a:spcPct val="0"/>
        </a:spcBef>
        <a:spcAft>
          <a:spcPct val="0"/>
        </a:spcAft>
        <a:defRPr sz="4400">
          <a:solidFill>
            <a:srgbClr val="009CD1"/>
          </a:solidFill>
          <a:latin typeface="Avant Garde" charset="0"/>
          <a:ea typeface="ＭＳ Ｐゴシック" charset="-128"/>
        </a:defRPr>
      </a:lvl8pPr>
      <a:lvl9pPr marL="1828800" algn="ctr" defTabSz="457200" rtl="0" eaLnBrk="1" fontAlgn="base" hangingPunct="1">
        <a:spcBef>
          <a:spcPct val="0"/>
        </a:spcBef>
        <a:spcAft>
          <a:spcPct val="0"/>
        </a:spcAft>
        <a:defRPr sz="4400">
          <a:solidFill>
            <a:srgbClr val="009CD1"/>
          </a:solidFill>
          <a:latin typeface="Avant Garde" charset="0"/>
          <a:ea typeface="ＭＳ Ｐゴシック" charset="-128"/>
        </a:defRPr>
      </a:lvl9pPr>
    </p:titleStyle>
    <p:bodyStyle>
      <a:lvl1pPr marL="342900" indent="-342900" algn="l" defTabSz="457200" rtl="0" eaLnBrk="0" fontAlgn="base" hangingPunct="0">
        <a:spcBef>
          <a:spcPct val="20000"/>
        </a:spcBef>
        <a:spcAft>
          <a:spcPct val="0"/>
        </a:spcAft>
        <a:buClr>
          <a:schemeClr val="tx1"/>
        </a:buClr>
        <a:buFont typeface="Wingdings" charset="0"/>
        <a:buChar char="§"/>
        <a:defRPr sz="2800" kern="1200">
          <a:solidFill>
            <a:schemeClr val="tx2"/>
          </a:solidFill>
          <a:latin typeface="Arial Bold"/>
          <a:ea typeface="ＭＳ Ｐゴシック" charset="-128"/>
          <a:cs typeface="Arial Bold"/>
        </a:defRPr>
      </a:lvl1pPr>
      <a:lvl2pPr marL="742950" indent="-285750" algn="l" defTabSz="457200" rtl="0" eaLnBrk="0" fontAlgn="base" hangingPunct="0">
        <a:spcBef>
          <a:spcPct val="20000"/>
        </a:spcBef>
        <a:spcAft>
          <a:spcPct val="0"/>
        </a:spcAft>
        <a:buClr>
          <a:schemeClr val="accent2"/>
        </a:buClr>
        <a:buFont typeface="Lucida Grande" charset="0"/>
        <a:buChar char="›"/>
        <a:defRPr sz="2600" kern="1200">
          <a:solidFill>
            <a:schemeClr val="tx2"/>
          </a:solidFill>
          <a:latin typeface="Arial"/>
          <a:ea typeface="Adobe Caslon Pro" charset="-18"/>
          <a:cs typeface="Arial"/>
        </a:defRPr>
      </a:lvl2pPr>
      <a:lvl3pPr marL="1143000" indent="-228600" algn="l" defTabSz="457200" rtl="0" eaLnBrk="0" fontAlgn="base" hangingPunct="0">
        <a:spcBef>
          <a:spcPct val="20000"/>
        </a:spcBef>
        <a:spcAft>
          <a:spcPct val="0"/>
        </a:spcAft>
        <a:buClr>
          <a:srgbClr val="009CD1"/>
        </a:buClr>
        <a:buFont typeface="Arial" charset="0"/>
        <a:buChar char="•"/>
        <a:defRPr sz="2400" kern="1200">
          <a:solidFill>
            <a:schemeClr val="tx2"/>
          </a:solidFill>
          <a:latin typeface="Arial"/>
          <a:ea typeface="Adobe Caslon Pro" charset="-18"/>
          <a:cs typeface="Arial"/>
        </a:defRPr>
      </a:lvl3pPr>
      <a:lvl4pPr marL="1600200" indent="-228600" algn="l" defTabSz="457200" rtl="0" eaLnBrk="0" fontAlgn="base" hangingPunct="0">
        <a:spcBef>
          <a:spcPct val="20000"/>
        </a:spcBef>
        <a:spcAft>
          <a:spcPct val="0"/>
        </a:spcAft>
        <a:buClr>
          <a:srgbClr val="F5BC1D"/>
        </a:buClr>
        <a:buFont typeface="Arial" charset="0"/>
        <a:buChar char="–"/>
        <a:defRPr sz="2000" kern="1200">
          <a:solidFill>
            <a:schemeClr val="tx2"/>
          </a:solidFill>
          <a:latin typeface="Arial"/>
          <a:ea typeface="Adobe Caslon Pro" charset="-18"/>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2"/>
          </a:solidFill>
          <a:latin typeface="Arial"/>
          <a:ea typeface="Adobe Caslon Pro" charset="-1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7168"/>
            <a:ext cx="6653360" cy="1261884"/>
          </a:xfrm>
        </p:spPr>
        <p:txBody>
          <a:bodyPr/>
          <a:lstStyle/>
          <a:p>
            <a:pPr marL="0" marR="0" indent="0" algn="ctr" defTabSz="457200" rtl="0" eaLnBrk="1" fontAlgn="auto" latinLnBrk="0" hangingPunct="1">
              <a:lnSpc>
                <a:spcPct val="100000"/>
              </a:lnSpc>
              <a:spcBef>
                <a:spcPct val="0"/>
              </a:spcBef>
              <a:spcAft>
                <a:spcPts val="0"/>
              </a:spcAft>
              <a:buClrTx/>
              <a:buSzTx/>
              <a:buFontTx/>
              <a:buNone/>
              <a:tabLst/>
              <a:defRPr/>
            </a:pPr>
            <a:r>
              <a:rPr lang="en-US" dirty="0"/>
              <a:t>Online</a:t>
            </a:r>
            <a:r>
              <a:rPr lang="en-US" baseline="0" dirty="0"/>
              <a:t> Education </a:t>
            </a:r>
            <a:br>
              <a:rPr lang="en-US" baseline="0" dirty="0"/>
            </a:br>
            <a:r>
              <a:rPr lang="en-US" baseline="0" dirty="0"/>
              <a:t>Annual Report</a:t>
            </a:r>
            <a:endParaRPr lang="en-US" dirty="0"/>
          </a:p>
        </p:txBody>
      </p:sp>
      <p:sp>
        <p:nvSpPr>
          <p:cNvPr id="3" name="Subtitle 2"/>
          <p:cNvSpPr>
            <a:spLocks noGrp="1"/>
          </p:cNvSpPr>
          <p:nvPr>
            <p:ph type="subTitle" idx="1"/>
          </p:nvPr>
        </p:nvSpPr>
        <p:spPr>
          <a:xfrm>
            <a:off x="267999" y="5194830"/>
            <a:ext cx="6993837" cy="966418"/>
          </a:xfrm>
        </p:spPr>
        <p:txBody>
          <a:bodyPr/>
          <a:lstStyle/>
          <a:p>
            <a:pPr algn="ctr"/>
            <a:r>
              <a:rPr lang="en-US" dirty="0"/>
              <a:t>Jim Julius | Faculty Director, Online Education</a:t>
            </a:r>
            <a:endParaRPr lang="en-US" sz="1200" dirty="0"/>
          </a:p>
          <a:p>
            <a:pPr algn="ctr"/>
            <a:r>
              <a:rPr lang="en-US" sz="2400" dirty="0"/>
              <a:t>November 15, 2018</a:t>
            </a:r>
          </a:p>
        </p:txBody>
      </p:sp>
    </p:spTree>
    <p:extLst>
      <p:ext uri="{BB962C8B-B14F-4D97-AF65-F5344CB8AC3E}">
        <p14:creationId xmlns:p14="http://schemas.microsoft.com/office/powerpoint/2010/main" val="96218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010" y="375709"/>
            <a:ext cx="7463791" cy="1107996"/>
          </a:xfrm>
        </p:spPr>
        <p:txBody>
          <a:bodyPr/>
          <a:lstStyle/>
          <a:p>
            <a:r>
              <a:rPr lang="en-US" dirty="0"/>
              <a:t>How Online Ed Supports Student Success</a:t>
            </a:r>
          </a:p>
        </p:txBody>
      </p:sp>
      <p:sp>
        <p:nvSpPr>
          <p:cNvPr id="3" name="Content Placeholder 2"/>
          <p:cNvSpPr>
            <a:spLocks noGrp="1"/>
          </p:cNvSpPr>
          <p:nvPr>
            <p:ph idx="1"/>
          </p:nvPr>
        </p:nvSpPr>
        <p:spPr>
          <a:xfrm>
            <a:off x="1511940" y="1653037"/>
            <a:ext cx="7401931" cy="3779918"/>
          </a:xfrm>
        </p:spPr>
        <p:txBody>
          <a:bodyPr/>
          <a:lstStyle/>
          <a:p>
            <a:r>
              <a:rPr lang="en-US" dirty="0"/>
              <a:t>Online academic support services: tutoring, writing center, library</a:t>
            </a:r>
          </a:p>
          <a:p>
            <a:r>
              <a:rPr lang="en-US" dirty="0"/>
              <a:t>Online counseling/advising and (increasingly) other student services</a:t>
            </a:r>
          </a:p>
          <a:p>
            <a:r>
              <a:rPr lang="en-US" dirty="0"/>
              <a:t>Student Orientation to Online Learning</a:t>
            </a:r>
          </a:p>
          <a:p>
            <a:r>
              <a:rPr lang="en-US" dirty="0"/>
              <a:t>Increasing classes using low- and no-cost digital course materials</a:t>
            </a:r>
          </a:p>
          <a:p>
            <a:r>
              <a:rPr lang="en-US" dirty="0"/>
              <a:t>Faculty development for enhanced online course design and teaching </a:t>
            </a:r>
          </a:p>
          <a:p>
            <a:r>
              <a:rPr lang="en-US" dirty="0"/>
              <a:t>Robust set of online teaching &amp; learning tools</a:t>
            </a:r>
          </a:p>
          <a:p>
            <a:endParaRPr lang="en-US" dirty="0"/>
          </a:p>
        </p:txBody>
      </p:sp>
    </p:spTree>
    <p:extLst>
      <p:ext uri="{BB962C8B-B14F-4D97-AF65-F5344CB8AC3E}">
        <p14:creationId xmlns:p14="http://schemas.microsoft.com/office/powerpoint/2010/main" val="1263079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010" y="375709"/>
            <a:ext cx="7463791" cy="600164"/>
          </a:xfrm>
        </p:spPr>
        <p:txBody>
          <a:bodyPr/>
          <a:lstStyle/>
          <a:p>
            <a:r>
              <a:rPr lang="en-US" dirty="0"/>
              <a:t>Notable Accomplishments, 2017-18</a:t>
            </a:r>
          </a:p>
        </p:txBody>
      </p:sp>
      <p:sp>
        <p:nvSpPr>
          <p:cNvPr id="3" name="Content Placeholder 2"/>
          <p:cNvSpPr>
            <a:spLocks noGrp="1"/>
          </p:cNvSpPr>
          <p:nvPr>
            <p:ph idx="1"/>
          </p:nvPr>
        </p:nvSpPr>
        <p:spPr>
          <a:xfrm>
            <a:off x="1511940" y="1653037"/>
            <a:ext cx="7401931" cy="3779918"/>
          </a:xfrm>
        </p:spPr>
        <p:txBody>
          <a:bodyPr/>
          <a:lstStyle/>
          <a:p>
            <a:r>
              <a:rPr lang="en-US" dirty="0"/>
              <a:t>Completion of Canvas transition </a:t>
            </a:r>
          </a:p>
          <a:p>
            <a:r>
              <a:rPr lang="en-US" dirty="0"/>
              <a:t>Designation of ZTC and Low Textbook Cost (LTC) classes in SURF</a:t>
            </a:r>
          </a:p>
          <a:p>
            <a:r>
              <a:rPr lang="en-US" dirty="0"/>
              <a:t>Continued Online Education Initiative participation</a:t>
            </a:r>
          </a:p>
          <a:p>
            <a:r>
              <a:rPr lang="en-US" dirty="0"/>
              <a:t>Student Orientation to Online Learning has now served nearly 2700 students</a:t>
            </a:r>
          </a:p>
          <a:p>
            <a:endParaRPr lang="en-US" dirty="0"/>
          </a:p>
        </p:txBody>
      </p:sp>
    </p:spTree>
    <p:extLst>
      <p:ext uri="{BB962C8B-B14F-4D97-AF65-F5344CB8AC3E}">
        <p14:creationId xmlns:p14="http://schemas.microsoft.com/office/powerpoint/2010/main" val="48433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11940" y="1458304"/>
            <a:ext cx="7302339" cy="4268126"/>
          </a:xfrm>
        </p:spPr>
        <p:txBody>
          <a:bodyPr/>
          <a:lstStyle/>
          <a:p>
            <a:r>
              <a:rPr lang="en-US" dirty="0"/>
              <a:t>Development of online teaching preparation resources and experiences for MiraCosta faculty</a:t>
            </a:r>
          </a:p>
          <a:p>
            <a:r>
              <a:rPr lang="en-US" dirty="0"/>
              <a:t>Development of an online student support hub within Canvas; expansion of live online options for student support</a:t>
            </a:r>
          </a:p>
          <a:p>
            <a:r>
              <a:rPr lang="en-US" dirty="0"/>
              <a:t>Selection of a video management system to be integrated with Canvas</a:t>
            </a:r>
          </a:p>
          <a:p>
            <a:r>
              <a:rPr lang="en-US" dirty="0"/>
              <a:t>Ensuring online education aligns with and supports Guided Pathways and Equity work</a:t>
            </a:r>
          </a:p>
          <a:p>
            <a:r>
              <a:rPr lang="en-US" dirty="0"/>
              <a:t>Compliance with changes to Title 5</a:t>
            </a:r>
          </a:p>
          <a:p>
            <a:endParaRPr lang="en-US" dirty="0"/>
          </a:p>
        </p:txBody>
      </p:sp>
      <p:sp>
        <p:nvSpPr>
          <p:cNvPr id="3" name="Title 2"/>
          <p:cNvSpPr>
            <a:spLocks noGrp="1"/>
          </p:cNvSpPr>
          <p:nvPr>
            <p:ph type="title"/>
          </p:nvPr>
        </p:nvSpPr>
        <p:spPr>
          <a:xfrm>
            <a:off x="1511301" y="375709"/>
            <a:ext cx="7175500" cy="600164"/>
          </a:xfrm>
        </p:spPr>
        <p:txBody>
          <a:bodyPr/>
          <a:lstStyle/>
          <a:p>
            <a:r>
              <a:rPr lang="en-US" dirty="0"/>
              <a:t>Work in Progress</a:t>
            </a:r>
          </a:p>
        </p:txBody>
      </p:sp>
      <p:sp>
        <p:nvSpPr>
          <p:cNvPr id="4" name="Slide Number Placeholder 3"/>
          <p:cNvSpPr>
            <a:spLocks noGrp="1"/>
          </p:cNvSpPr>
          <p:nvPr>
            <p:ph type="sldNum" sz="quarter" idx="10"/>
          </p:nvPr>
        </p:nvSpPr>
        <p:spPr/>
        <p:txBody>
          <a:bodyPr/>
          <a:lstStyle/>
          <a:p>
            <a:fld id="{6B40595B-69A2-7249-B452-69951B5DC89B}" type="slidenum">
              <a:rPr lang="en-US" smtClean="0"/>
              <a:pPr/>
              <a:t>12</a:t>
            </a:fld>
            <a:endParaRPr lang="en-US"/>
          </a:p>
        </p:txBody>
      </p:sp>
    </p:spTree>
    <p:extLst>
      <p:ext uri="{BB962C8B-B14F-4D97-AF65-F5344CB8AC3E}">
        <p14:creationId xmlns:p14="http://schemas.microsoft.com/office/powerpoint/2010/main" val="417018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2712509"/>
            <a:ext cx="7175500" cy="600164"/>
          </a:xfrm>
        </p:spPr>
        <p:txBody>
          <a:bodyPr/>
          <a:lstStyle/>
          <a:p>
            <a:r>
              <a:rPr lang="en-US" dirty="0"/>
              <a:t>Questions / Discussion</a:t>
            </a:r>
          </a:p>
        </p:txBody>
      </p:sp>
    </p:spTree>
    <p:extLst>
      <p:ext uri="{BB962C8B-B14F-4D97-AF65-F5344CB8AC3E}">
        <p14:creationId xmlns:p14="http://schemas.microsoft.com/office/powerpoint/2010/main" val="148128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600164"/>
          </a:xfrm>
        </p:spPr>
        <p:txBody>
          <a:bodyPr/>
          <a:lstStyle/>
          <a:p>
            <a:r>
              <a:rPr lang="en-US" dirty="0"/>
              <a:t>Presentation Outline</a:t>
            </a:r>
          </a:p>
        </p:txBody>
      </p:sp>
      <p:sp>
        <p:nvSpPr>
          <p:cNvPr id="3" name="Content Placeholder 2"/>
          <p:cNvSpPr>
            <a:spLocks noGrp="1"/>
          </p:cNvSpPr>
          <p:nvPr>
            <p:ph idx="1"/>
          </p:nvPr>
        </p:nvSpPr>
        <p:spPr/>
        <p:txBody>
          <a:bodyPr/>
          <a:lstStyle/>
          <a:p>
            <a:r>
              <a:rPr lang="en-US" dirty="0"/>
              <a:t>Key Terms</a:t>
            </a:r>
          </a:p>
          <a:p>
            <a:r>
              <a:rPr lang="en-US" dirty="0"/>
              <a:t>Important Data</a:t>
            </a:r>
          </a:p>
          <a:p>
            <a:r>
              <a:rPr lang="en-US" dirty="0"/>
              <a:t>Notable Accomplishments</a:t>
            </a:r>
          </a:p>
          <a:p>
            <a:r>
              <a:rPr lang="en-US" dirty="0"/>
              <a:t>Work In Progress </a:t>
            </a:r>
          </a:p>
        </p:txBody>
      </p:sp>
    </p:spTree>
    <p:extLst>
      <p:ext uri="{BB962C8B-B14F-4D97-AF65-F5344CB8AC3E}">
        <p14:creationId xmlns:p14="http://schemas.microsoft.com/office/powerpoint/2010/main" val="2884881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133"/>
        <p:cNvGrpSpPr/>
        <p:nvPr/>
      </p:nvGrpSpPr>
      <p:grpSpPr>
        <a:xfrm>
          <a:off x="0" y="0"/>
          <a:ext cx="0" cy="0"/>
          <a:chOff x="0" y="0"/>
          <a:chExt cx="0" cy="0"/>
        </a:xfrm>
      </p:grpSpPr>
      <p:sp>
        <p:nvSpPr>
          <p:cNvPr id="134" name="Shape 134"/>
          <p:cNvSpPr txBox="1">
            <a:spLocks noGrp="1"/>
          </p:cNvSpPr>
          <p:nvPr>
            <p:ph type="body" idx="4294967295"/>
          </p:nvPr>
        </p:nvSpPr>
        <p:spPr>
          <a:xfrm>
            <a:off x="457199" y="179919"/>
            <a:ext cx="8465629" cy="6505200"/>
          </a:xfrm>
          <a:prstGeom prst="rect">
            <a:avLst/>
          </a:prstGeom>
          <a:noFill/>
          <a:ln>
            <a:noFill/>
          </a:ln>
        </p:spPr>
        <p:txBody>
          <a:bodyPr lIns="91425" tIns="91425" rIns="91425" bIns="91425" anchor="t" anchorCtr="0">
            <a:noAutofit/>
          </a:bodyPr>
          <a:lstStyle/>
          <a:p>
            <a:pPr lvl="0" rtl="0">
              <a:spcBef>
                <a:spcPts val="0"/>
              </a:spcBef>
              <a:buClr>
                <a:schemeClr val="dk1"/>
              </a:buClr>
              <a:buSzPct val="36666"/>
              <a:buFont typeface="Arial"/>
              <a:buNone/>
            </a:pPr>
            <a:r>
              <a:rPr lang="en" sz="3200" b="1" dirty="0">
                <a:latin typeface="+mn-lt"/>
              </a:rPr>
              <a:t>Vision</a:t>
            </a:r>
          </a:p>
          <a:p>
            <a:pPr marL="0" lvl="0" indent="0" rtl="0">
              <a:spcBef>
                <a:spcPts val="0"/>
              </a:spcBef>
              <a:buNone/>
              <a:tabLst>
                <a:tab pos="0" algn="l"/>
              </a:tabLst>
            </a:pPr>
            <a:r>
              <a:rPr lang="en" sz="3200" dirty="0">
                <a:latin typeface="+mn-lt"/>
              </a:rPr>
              <a:t>MiraCosta’s Online Education leverages an increasingly rich array of teaching and learning resources, experiences, and environments. MiraCosta College will lead in providing effective and innovative Online Education as an integral means of equitable access and student success.</a:t>
            </a:r>
          </a:p>
          <a:p>
            <a:pPr lvl="0" rtl="0">
              <a:spcBef>
                <a:spcPts val="0"/>
              </a:spcBef>
              <a:buClr>
                <a:schemeClr val="dk1"/>
              </a:buClr>
              <a:buSzPct val="36666"/>
              <a:buFont typeface="Arial"/>
              <a:buNone/>
            </a:pPr>
            <a:r>
              <a:rPr lang="en" sz="3200" dirty="0">
                <a:latin typeface="+mn-lt"/>
              </a:rPr>
              <a:t> </a:t>
            </a:r>
          </a:p>
          <a:p>
            <a:pPr lvl="0" rtl="0">
              <a:spcBef>
                <a:spcPts val="0"/>
              </a:spcBef>
              <a:buClr>
                <a:schemeClr val="dk1"/>
              </a:buClr>
              <a:buSzPct val="36666"/>
              <a:buFont typeface="Arial"/>
              <a:buNone/>
            </a:pPr>
            <a:r>
              <a:rPr lang="en" sz="3200" b="1" dirty="0">
                <a:latin typeface="+mn-lt"/>
              </a:rPr>
              <a:t>Mission</a:t>
            </a:r>
          </a:p>
          <a:p>
            <a:pPr marL="0" lvl="0" indent="0" rtl="0">
              <a:spcBef>
                <a:spcPts val="0"/>
              </a:spcBef>
              <a:buClr>
                <a:schemeClr val="dk1"/>
              </a:buClr>
              <a:buSzPct val="36666"/>
              <a:buFont typeface="Arial"/>
              <a:buNone/>
            </a:pPr>
            <a:r>
              <a:rPr lang="en" sz="3200" dirty="0">
                <a:latin typeface="+mn-lt"/>
              </a:rPr>
              <a:t>MiraCosta College embraces student-centered, engaging, and accessible Online Education that meets student needs, enhances the learning experience, and broadens access to superior educational opportunities and support services.</a:t>
            </a:r>
          </a:p>
          <a:p>
            <a:pPr>
              <a:spcBef>
                <a:spcPts val="0"/>
              </a:spcBef>
              <a:buNone/>
            </a:pPr>
            <a:endParaRPr dirty="0"/>
          </a:p>
        </p:txBody>
      </p:sp>
    </p:spTree>
    <p:extLst>
      <p:ext uri="{BB962C8B-B14F-4D97-AF65-F5344CB8AC3E}">
        <p14:creationId xmlns:p14="http://schemas.microsoft.com/office/powerpoint/2010/main" val="3928056430"/>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600164"/>
          </a:xfrm>
        </p:spPr>
        <p:txBody>
          <a:bodyPr/>
          <a:lstStyle/>
          <a:p>
            <a:r>
              <a:rPr lang="en-US" dirty="0"/>
              <a:t>Key terms</a:t>
            </a:r>
          </a:p>
        </p:txBody>
      </p:sp>
      <p:sp>
        <p:nvSpPr>
          <p:cNvPr id="3" name="Content Placeholder 2"/>
          <p:cNvSpPr>
            <a:spLocks noGrp="1"/>
          </p:cNvSpPr>
          <p:nvPr>
            <p:ph idx="1"/>
          </p:nvPr>
        </p:nvSpPr>
        <p:spPr>
          <a:xfrm>
            <a:off x="1511301" y="1213634"/>
            <a:ext cx="7495148" cy="5217651"/>
          </a:xfrm>
        </p:spPr>
        <p:txBody>
          <a:bodyPr/>
          <a:lstStyle/>
          <a:p>
            <a:r>
              <a:rPr lang="en-US" sz="2400" b="1" dirty="0"/>
              <a:t>Distance Education (DE)</a:t>
            </a:r>
            <a:r>
              <a:rPr lang="en-US" sz="2400" dirty="0"/>
              <a:t>: instruction in which students and instructor are separate, but have regular substantive interaction through technology (</a:t>
            </a:r>
            <a:r>
              <a:rPr lang="en-US" sz="2400" i="1" dirty="0"/>
              <a:t>Federal</a:t>
            </a:r>
            <a:r>
              <a:rPr lang="en-US" sz="2400" dirty="0"/>
              <a:t>)</a:t>
            </a:r>
          </a:p>
          <a:p>
            <a:r>
              <a:rPr lang="en-US" sz="2400" b="1" dirty="0"/>
              <a:t>DE Class</a:t>
            </a:r>
            <a:r>
              <a:rPr lang="en-US" sz="2400" dirty="0"/>
              <a:t>: A class where over 50% of instructional class time occurs via Distance Education. (</a:t>
            </a:r>
            <a:r>
              <a:rPr lang="en-US" sz="2400" i="1" dirty="0"/>
              <a:t>state/ACCJC</a:t>
            </a:r>
            <a:r>
              <a:rPr lang="en-US" sz="2400" dirty="0"/>
              <a:t>)</a:t>
            </a:r>
          </a:p>
          <a:p>
            <a:r>
              <a:rPr lang="en-US" sz="2400" b="1" dirty="0"/>
              <a:t>DE Program</a:t>
            </a:r>
            <a:r>
              <a:rPr lang="en-US" sz="2400" dirty="0"/>
              <a:t>: A program where 50% or more of the required courses have been approved for offering as DE classes. (</a:t>
            </a:r>
            <a:r>
              <a:rPr lang="en-US" sz="2400" i="1" dirty="0"/>
              <a:t>ACCJC</a:t>
            </a:r>
            <a:r>
              <a:rPr lang="en-US" sz="2400" dirty="0"/>
              <a:t>)</a:t>
            </a:r>
          </a:p>
        </p:txBody>
      </p:sp>
    </p:spTree>
    <p:extLst>
      <p:ext uri="{BB962C8B-B14F-4D97-AF65-F5344CB8AC3E}">
        <p14:creationId xmlns:p14="http://schemas.microsoft.com/office/powerpoint/2010/main" val="2659697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600164"/>
          </a:xfrm>
        </p:spPr>
        <p:txBody>
          <a:bodyPr/>
          <a:lstStyle/>
          <a:p>
            <a:r>
              <a:rPr lang="en-US" dirty="0"/>
              <a:t>Key terms</a:t>
            </a:r>
          </a:p>
        </p:txBody>
      </p:sp>
      <p:sp>
        <p:nvSpPr>
          <p:cNvPr id="3" name="Content Placeholder 2"/>
          <p:cNvSpPr>
            <a:spLocks noGrp="1"/>
          </p:cNvSpPr>
          <p:nvPr>
            <p:ph idx="1"/>
          </p:nvPr>
        </p:nvSpPr>
        <p:spPr>
          <a:xfrm>
            <a:off x="1511301" y="1213634"/>
            <a:ext cx="7495148" cy="5217651"/>
          </a:xfrm>
        </p:spPr>
        <p:txBody>
          <a:bodyPr/>
          <a:lstStyle/>
          <a:p>
            <a:r>
              <a:rPr lang="en-US" sz="2400" b="1" dirty="0"/>
              <a:t>100% Online Class</a:t>
            </a:r>
            <a:r>
              <a:rPr lang="en-US" sz="2400" dirty="0"/>
              <a:t>: The entire class may be completed online. (</a:t>
            </a:r>
            <a:r>
              <a:rPr lang="en-US" sz="2400" i="1" dirty="0"/>
              <a:t>MiraCosta</a:t>
            </a:r>
            <a:r>
              <a:rPr lang="en-US" sz="2400" dirty="0"/>
              <a:t>)</a:t>
            </a:r>
          </a:p>
          <a:p>
            <a:r>
              <a:rPr lang="en-US" sz="2400" b="1" dirty="0"/>
              <a:t>Hybrid Class</a:t>
            </a:r>
            <a:r>
              <a:rPr lang="en-US" sz="2400" dirty="0"/>
              <a:t>: Some instructional time occurs outside of the classroom. May be DE or non-DE. May be entirely online except exams. (</a:t>
            </a:r>
            <a:r>
              <a:rPr lang="en-US" sz="2400" i="1" dirty="0"/>
              <a:t>MiraCosta</a:t>
            </a:r>
            <a:r>
              <a:rPr lang="en-US" sz="2400" dirty="0"/>
              <a:t>)</a:t>
            </a:r>
          </a:p>
          <a:p>
            <a:pPr marL="0" indent="0">
              <a:buNone/>
            </a:pPr>
            <a:endParaRPr lang="en-US" sz="2400" dirty="0"/>
          </a:p>
          <a:p>
            <a:r>
              <a:rPr lang="en-US" sz="2400" b="1" dirty="0"/>
              <a:t>Online Education: </a:t>
            </a:r>
            <a:r>
              <a:rPr lang="en-US" sz="2400" dirty="0"/>
              <a:t>an expansive term encompassing technologies, services, resources, programs, classes, and teaching/learning experiences that are mediated at least partially through the Internet. (</a:t>
            </a:r>
            <a:r>
              <a:rPr lang="en-US" sz="2400" i="1" dirty="0"/>
              <a:t>MiraCosta</a:t>
            </a:r>
            <a:r>
              <a:rPr lang="en-US" sz="2400" dirty="0"/>
              <a:t>)</a:t>
            </a:r>
          </a:p>
          <a:p>
            <a:endParaRPr lang="en-US" sz="2400" dirty="0"/>
          </a:p>
        </p:txBody>
      </p:sp>
    </p:spTree>
    <p:extLst>
      <p:ext uri="{BB962C8B-B14F-4D97-AF65-F5344CB8AC3E}">
        <p14:creationId xmlns:p14="http://schemas.microsoft.com/office/powerpoint/2010/main" val="2560938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92697" y="267081"/>
            <a:ext cx="7175499" cy="754018"/>
          </a:xfrm>
          <a:prstGeom prst="rect">
            <a:avLst/>
          </a:prstGeom>
        </p:spPr>
        <p:txBody>
          <a:bodyPr lIns="91425" tIns="91425" rIns="91425" bIns="91425" anchor="b" anchorCtr="0">
            <a:noAutofit/>
          </a:bodyPr>
          <a:lstStyle/>
          <a:p>
            <a:pPr>
              <a:spcBef>
                <a:spcPts val="0"/>
              </a:spcBef>
              <a:buNone/>
            </a:pPr>
            <a:r>
              <a:rPr lang="en-US" dirty="0"/>
              <a:t>DE Participation at MiraCosta</a:t>
            </a:r>
            <a:endParaRPr lang="en" dirty="0"/>
          </a:p>
        </p:txBody>
      </p:sp>
      <p:graphicFrame>
        <p:nvGraphicFramePr>
          <p:cNvPr id="116" name="Shape 116"/>
          <p:cNvGraphicFramePr/>
          <p:nvPr>
            <p:extLst>
              <p:ext uri="{D42A27DB-BD31-4B8C-83A1-F6EECF244321}">
                <p14:modId xmlns:p14="http://schemas.microsoft.com/office/powerpoint/2010/main" val="2686370680"/>
              </p:ext>
            </p:extLst>
          </p:nvPr>
        </p:nvGraphicFramePr>
        <p:xfrm>
          <a:off x="163130" y="1827068"/>
          <a:ext cx="8883551" cy="4505152"/>
        </p:xfrm>
        <a:graphic>
          <a:graphicData uri="http://schemas.openxmlformats.org/drawingml/2006/table">
            <a:tbl>
              <a:tblPr firstRow="1" bandRow="1">
                <a:noFill/>
              </a:tblPr>
              <a:tblGrid>
                <a:gridCol w="2658200">
                  <a:extLst>
                    <a:ext uri="{9D8B030D-6E8A-4147-A177-3AD203B41FA5}">
                      <a16:colId xmlns:a16="http://schemas.microsoft.com/office/drawing/2014/main" val="20000"/>
                    </a:ext>
                  </a:extLst>
                </a:gridCol>
                <a:gridCol w="1225451">
                  <a:extLst>
                    <a:ext uri="{9D8B030D-6E8A-4147-A177-3AD203B41FA5}">
                      <a16:colId xmlns:a16="http://schemas.microsoft.com/office/drawing/2014/main" val="20001"/>
                    </a:ext>
                  </a:extLst>
                </a:gridCol>
                <a:gridCol w="1225500">
                  <a:extLst>
                    <a:ext uri="{9D8B030D-6E8A-4147-A177-3AD203B41FA5}">
                      <a16:colId xmlns:a16="http://schemas.microsoft.com/office/drawing/2014/main" val="20002"/>
                    </a:ext>
                  </a:extLst>
                </a:gridCol>
                <a:gridCol w="1225500">
                  <a:extLst>
                    <a:ext uri="{9D8B030D-6E8A-4147-A177-3AD203B41FA5}">
                      <a16:colId xmlns:a16="http://schemas.microsoft.com/office/drawing/2014/main" val="20003"/>
                    </a:ext>
                  </a:extLst>
                </a:gridCol>
                <a:gridCol w="1265025">
                  <a:extLst>
                    <a:ext uri="{9D8B030D-6E8A-4147-A177-3AD203B41FA5}">
                      <a16:colId xmlns:a16="http://schemas.microsoft.com/office/drawing/2014/main" val="20004"/>
                    </a:ext>
                  </a:extLst>
                </a:gridCol>
                <a:gridCol w="1283875">
                  <a:extLst>
                    <a:ext uri="{9D8B030D-6E8A-4147-A177-3AD203B41FA5}">
                      <a16:colId xmlns:a16="http://schemas.microsoft.com/office/drawing/2014/main" val="20005"/>
                    </a:ext>
                  </a:extLst>
                </a:gridCol>
              </a:tblGrid>
              <a:tr h="822971">
                <a:tc>
                  <a:txBody>
                    <a:bodyPr/>
                    <a:lstStyle/>
                    <a:p>
                      <a:pPr marL="0" marR="0" lvl="0" indent="0" algn="l" rtl="0">
                        <a:spcBef>
                          <a:spcPts val="0"/>
                        </a:spcBef>
                        <a:buNone/>
                      </a:pPr>
                      <a:endParaRPr sz="1800" u="none" strike="noStrike" cap="none" baseline="0" dirty="0"/>
                    </a:p>
                  </a:txBody>
                  <a:tcPr marL="91451" marR="91451" marT="45725" marB="45725"/>
                </a:tc>
                <a:tc>
                  <a:txBody>
                    <a:bodyPr/>
                    <a:lstStyle/>
                    <a:p>
                      <a:pPr marL="0" marR="0" lvl="0" indent="0" algn="ctr" rtl="0">
                        <a:spcBef>
                          <a:spcPts val="0"/>
                        </a:spcBef>
                        <a:buNone/>
                      </a:pPr>
                      <a:r>
                        <a:rPr lang="en" sz="2400" b="1" dirty="0"/>
                        <a:t>2013-14</a:t>
                      </a:r>
                    </a:p>
                  </a:txBody>
                  <a:tcPr marL="91451" marR="91451" marT="45725" marB="45725"/>
                </a:tc>
                <a:tc>
                  <a:txBody>
                    <a:bodyPr/>
                    <a:lstStyle/>
                    <a:p>
                      <a:pPr marL="0" marR="0" lvl="0" indent="0" algn="ctr" rtl="0">
                        <a:spcBef>
                          <a:spcPts val="0"/>
                        </a:spcBef>
                        <a:buNone/>
                      </a:pPr>
                      <a:r>
                        <a:rPr lang="en" sz="2400" b="1" dirty="0"/>
                        <a:t>201</a:t>
                      </a:r>
                      <a:r>
                        <a:rPr lang="en-US" sz="2400" b="1" dirty="0"/>
                        <a:t>4</a:t>
                      </a:r>
                      <a:r>
                        <a:rPr lang="en" sz="2400" b="1" dirty="0"/>
                        <a:t>-1</a:t>
                      </a:r>
                      <a:r>
                        <a:rPr lang="en-US" sz="2400" b="1" dirty="0"/>
                        <a:t>5</a:t>
                      </a:r>
                      <a:endParaRPr lang="en" sz="2400" b="1" dirty="0"/>
                    </a:p>
                  </a:txBody>
                  <a:tcPr marL="91451" marR="91451" marT="45725" marB="45725"/>
                </a:tc>
                <a:tc>
                  <a:txBody>
                    <a:bodyPr/>
                    <a:lstStyle/>
                    <a:p>
                      <a:pPr marL="0" marR="0" lvl="0" indent="0" algn="ctr" rtl="0">
                        <a:spcBef>
                          <a:spcPts val="0"/>
                        </a:spcBef>
                        <a:buNone/>
                      </a:pPr>
                      <a:r>
                        <a:rPr lang="en" sz="2400" b="1" dirty="0"/>
                        <a:t>201</a:t>
                      </a:r>
                      <a:r>
                        <a:rPr lang="en-US" sz="2400" b="1" dirty="0"/>
                        <a:t>5</a:t>
                      </a:r>
                      <a:r>
                        <a:rPr lang="en" sz="2400" b="1" dirty="0"/>
                        <a:t>-1</a:t>
                      </a:r>
                      <a:r>
                        <a:rPr lang="en-US" sz="2400" b="1" dirty="0"/>
                        <a:t>6</a:t>
                      </a:r>
                      <a:endParaRPr lang="en" sz="2400" b="1" dirty="0"/>
                    </a:p>
                  </a:txBody>
                  <a:tcPr marL="91451" marR="91451" marT="45725" marB="45725"/>
                </a:tc>
                <a:tc>
                  <a:txBody>
                    <a:bodyPr/>
                    <a:lstStyle/>
                    <a:p>
                      <a:pPr marL="0" marR="0" lvl="0" indent="0" algn="ctr" rtl="0">
                        <a:spcBef>
                          <a:spcPts val="0"/>
                        </a:spcBef>
                        <a:buNone/>
                      </a:pPr>
                      <a:r>
                        <a:rPr lang="en" sz="2400" b="1" dirty="0"/>
                        <a:t>201</a:t>
                      </a:r>
                      <a:r>
                        <a:rPr lang="en-US" sz="2400" b="1" dirty="0"/>
                        <a:t>6</a:t>
                      </a:r>
                      <a:r>
                        <a:rPr lang="en" sz="2400" b="1" dirty="0"/>
                        <a:t>-1</a:t>
                      </a:r>
                      <a:r>
                        <a:rPr lang="en-US" sz="2400" b="1" dirty="0"/>
                        <a:t>7</a:t>
                      </a:r>
                      <a:endParaRPr lang="en" sz="2400" b="1" dirty="0"/>
                    </a:p>
                  </a:txBody>
                  <a:tcPr marL="91451" marR="91451" marT="45725" marB="45725"/>
                </a:tc>
                <a:tc>
                  <a:txBody>
                    <a:bodyPr/>
                    <a:lstStyle/>
                    <a:p>
                      <a:pPr marL="0" marR="0" lvl="0" indent="0" algn="ctr" rtl="0">
                        <a:spcBef>
                          <a:spcPts val="0"/>
                        </a:spcBef>
                        <a:buNone/>
                      </a:pPr>
                      <a:r>
                        <a:rPr lang="en" sz="2400" b="1" dirty="0"/>
                        <a:t>201</a:t>
                      </a:r>
                      <a:r>
                        <a:rPr lang="en-US" sz="2400" b="1" dirty="0"/>
                        <a:t>7</a:t>
                      </a:r>
                      <a:r>
                        <a:rPr lang="en" sz="2400" b="1" dirty="0"/>
                        <a:t>-1</a:t>
                      </a:r>
                      <a:r>
                        <a:rPr lang="en-US" sz="2400" b="1" dirty="0"/>
                        <a:t>8</a:t>
                      </a:r>
                      <a:endParaRPr lang="en" sz="2400" b="1" dirty="0"/>
                    </a:p>
                  </a:txBody>
                  <a:tcPr marL="91451" marR="91451" marT="45725" marB="45725"/>
                </a:tc>
                <a:extLst>
                  <a:ext uri="{0D108BD9-81ED-4DB2-BD59-A6C34878D82A}">
                    <a16:rowId xmlns:a16="http://schemas.microsoft.com/office/drawing/2014/main" val="10000"/>
                  </a:ext>
                </a:extLst>
              </a:tr>
              <a:tr h="822971">
                <a:tc>
                  <a:txBody>
                    <a:bodyPr/>
                    <a:lstStyle/>
                    <a:p>
                      <a:pPr marL="0" marR="0" lvl="0" indent="0" algn="l" rtl="0">
                        <a:spcBef>
                          <a:spcPts val="0"/>
                        </a:spcBef>
                        <a:buSzPct val="25000"/>
                        <a:buNone/>
                      </a:pPr>
                      <a:r>
                        <a:rPr lang="en-US" sz="2400" u="none" strike="noStrike" cap="none" baseline="0" dirty="0">
                          <a:solidFill>
                            <a:srgbClr val="131313"/>
                          </a:solidFill>
                        </a:rPr>
                        <a:t>DE </a:t>
                      </a:r>
                      <a:r>
                        <a:rPr lang="en" sz="2400" u="none" strike="noStrike" cap="none" baseline="0" dirty="0">
                          <a:solidFill>
                            <a:srgbClr val="131313"/>
                          </a:solidFill>
                        </a:rPr>
                        <a:t>course sections </a:t>
                      </a:r>
                    </a:p>
                  </a:txBody>
                  <a:tcPr marL="91451" marR="91451" marT="45725" marB="45725"/>
                </a:tc>
                <a:tc>
                  <a:txBody>
                    <a:bodyPr/>
                    <a:lstStyle/>
                    <a:p>
                      <a:pPr marL="0" marR="0" lvl="0" indent="0" algn="ctr" rtl="0">
                        <a:spcBef>
                          <a:spcPts val="0"/>
                        </a:spcBef>
                        <a:buSzPct val="25000"/>
                        <a:buNone/>
                      </a:pPr>
                      <a:r>
                        <a:rPr lang="en-US" sz="2400" dirty="0">
                          <a:solidFill>
                            <a:srgbClr val="131313"/>
                          </a:solidFill>
                          <a:latin typeface="Arial"/>
                          <a:cs typeface="Arial"/>
                        </a:rPr>
                        <a:t>531</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a:solidFill>
                            <a:srgbClr val="131313"/>
                          </a:solidFill>
                          <a:latin typeface="Arial"/>
                          <a:cs typeface="Arial"/>
                        </a:rPr>
                        <a:t>580</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a:solidFill>
                            <a:srgbClr val="131313"/>
                          </a:solidFill>
                          <a:latin typeface="Arial"/>
                          <a:cs typeface="Arial"/>
                        </a:rPr>
                        <a:t>613</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a:solidFill>
                            <a:srgbClr val="131313"/>
                          </a:solidFill>
                          <a:latin typeface="Arial"/>
                          <a:cs typeface="Arial"/>
                        </a:rPr>
                        <a:t>662</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a:solidFill>
                            <a:srgbClr val="131313"/>
                          </a:solidFill>
                          <a:latin typeface="Arial"/>
                          <a:cs typeface="Arial"/>
                        </a:rPr>
                        <a:t>694</a:t>
                      </a:r>
                      <a:endParaRPr lang="en" sz="2400" dirty="0">
                        <a:solidFill>
                          <a:srgbClr val="131313"/>
                        </a:solidFill>
                        <a:latin typeface="Arial"/>
                        <a:cs typeface="Arial"/>
                      </a:endParaRPr>
                    </a:p>
                  </a:txBody>
                  <a:tcPr marL="91451" marR="91451" marT="45725" marB="45725"/>
                </a:tc>
                <a:extLst>
                  <a:ext uri="{0D108BD9-81ED-4DB2-BD59-A6C34878D82A}">
                    <a16:rowId xmlns:a16="http://schemas.microsoft.com/office/drawing/2014/main" val="10001"/>
                  </a:ext>
                </a:extLst>
              </a:tr>
              <a:tr h="822971">
                <a:tc>
                  <a:txBody>
                    <a:bodyPr/>
                    <a:lstStyle/>
                    <a:p>
                      <a:pPr marL="0" marR="0" lvl="0" indent="0" algn="l" rtl="0">
                        <a:spcBef>
                          <a:spcPts val="0"/>
                        </a:spcBef>
                        <a:buSzPct val="25000"/>
                        <a:buNone/>
                      </a:pPr>
                      <a:r>
                        <a:rPr lang="en" sz="2400" u="none" strike="noStrike" cap="none" baseline="0" dirty="0">
                          <a:solidFill>
                            <a:srgbClr val="131313"/>
                          </a:solidFill>
                        </a:rPr>
                        <a:t>% of FTES from DE</a:t>
                      </a: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 sz="2400" dirty="0">
                          <a:solidFill>
                            <a:srgbClr val="131313"/>
                          </a:solidFill>
                          <a:latin typeface="Arial"/>
                          <a:cs typeface="Arial"/>
                        </a:rPr>
                        <a:t>1</a:t>
                      </a:r>
                      <a:r>
                        <a:rPr lang="en-US" sz="2400" dirty="0">
                          <a:solidFill>
                            <a:srgbClr val="131313"/>
                          </a:solidFill>
                          <a:latin typeface="Arial"/>
                          <a:cs typeface="Arial"/>
                        </a:rPr>
                        <a:t>8</a:t>
                      </a:r>
                      <a:r>
                        <a:rPr lang="en" sz="2400" dirty="0">
                          <a:solidFill>
                            <a:srgbClr val="131313"/>
                          </a:solidFill>
                          <a:latin typeface="Arial"/>
                          <a:cs typeface="Arial"/>
                        </a:rPr>
                        <a:t>.</a:t>
                      </a:r>
                      <a:r>
                        <a:rPr lang="en-US" sz="2400" dirty="0">
                          <a:solidFill>
                            <a:srgbClr val="131313"/>
                          </a:solidFill>
                          <a:latin typeface="Arial"/>
                          <a:cs typeface="Arial"/>
                        </a:rPr>
                        <a:t>5</a:t>
                      </a:r>
                      <a:r>
                        <a:rPr lang="en" sz="2400" dirty="0">
                          <a:solidFill>
                            <a:srgbClr val="131313"/>
                          </a:solidFill>
                          <a:latin typeface="Arial"/>
                          <a:cs typeface="Arial"/>
                        </a:rPr>
                        <a:t>%</a:t>
                      </a: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US" sz="2400" dirty="0">
                          <a:solidFill>
                            <a:srgbClr val="131313"/>
                          </a:solidFill>
                          <a:latin typeface="Arial"/>
                          <a:cs typeface="Arial"/>
                        </a:rPr>
                        <a:t>20</a:t>
                      </a:r>
                      <a:r>
                        <a:rPr lang="en" sz="2400" dirty="0">
                          <a:solidFill>
                            <a:srgbClr val="131313"/>
                          </a:solidFill>
                          <a:latin typeface="Arial"/>
                          <a:cs typeface="Arial"/>
                        </a:rPr>
                        <a:t>.</a:t>
                      </a:r>
                      <a:r>
                        <a:rPr lang="en-US" sz="2400" dirty="0">
                          <a:solidFill>
                            <a:srgbClr val="131313"/>
                          </a:solidFill>
                          <a:latin typeface="Arial"/>
                          <a:cs typeface="Arial"/>
                        </a:rPr>
                        <a:t>0</a:t>
                      </a:r>
                      <a:r>
                        <a:rPr lang="en" sz="2400" dirty="0">
                          <a:solidFill>
                            <a:srgbClr val="131313"/>
                          </a:solidFill>
                          <a:latin typeface="Arial"/>
                          <a:cs typeface="Arial"/>
                        </a:rPr>
                        <a:t>%</a:t>
                      </a: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US" sz="2400" dirty="0">
                          <a:solidFill>
                            <a:srgbClr val="131313"/>
                          </a:solidFill>
                          <a:latin typeface="Arial"/>
                          <a:cs typeface="Arial"/>
                        </a:rPr>
                        <a:t>20</a:t>
                      </a:r>
                      <a:r>
                        <a:rPr lang="en" sz="2400" dirty="0">
                          <a:solidFill>
                            <a:srgbClr val="131313"/>
                          </a:solidFill>
                          <a:latin typeface="Arial"/>
                          <a:cs typeface="Arial"/>
                        </a:rPr>
                        <a:t>.</a:t>
                      </a:r>
                      <a:r>
                        <a:rPr lang="en-US" sz="2400" dirty="0">
                          <a:solidFill>
                            <a:srgbClr val="131313"/>
                          </a:solidFill>
                          <a:latin typeface="Arial"/>
                          <a:cs typeface="Arial"/>
                        </a:rPr>
                        <a:t>9</a:t>
                      </a:r>
                      <a:r>
                        <a:rPr lang="en" sz="2400" dirty="0">
                          <a:solidFill>
                            <a:srgbClr val="131313"/>
                          </a:solidFill>
                          <a:latin typeface="Arial"/>
                          <a:cs typeface="Arial"/>
                        </a:rPr>
                        <a:t>%</a:t>
                      </a: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US" sz="2400" dirty="0">
                          <a:solidFill>
                            <a:srgbClr val="131313"/>
                          </a:solidFill>
                          <a:latin typeface="Arial"/>
                          <a:cs typeface="Arial"/>
                        </a:rPr>
                        <a:t>22</a:t>
                      </a:r>
                      <a:r>
                        <a:rPr lang="en" sz="2400" dirty="0">
                          <a:solidFill>
                            <a:srgbClr val="131313"/>
                          </a:solidFill>
                          <a:latin typeface="Arial"/>
                          <a:cs typeface="Arial"/>
                        </a:rPr>
                        <a:t>.</a:t>
                      </a:r>
                      <a:r>
                        <a:rPr lang="en-US" sz="2400" dirty="0">
                          <a:solidFill>
                            <a:srgbClr val="131313"/>
                          </a:solidFill>
                          <a:latin typeface="Arial"/>
                          <a:cs typeface="Arial"/>
                        </a:rPr>
                        <a:t>9</a:t>
                      </a:r>
                      <a:r>
                        <a:rPr lang="en" sz="2400" dirty="0">
                          <a:solidFill>
                            <a:srgbClr val="131313"/>
                          </a:solidFill>
                          <a:latin typeface="Arial"/>
                          <a:cs typeface="Arial"/>
                        </a:rPr>
                        <a:t>%</a:t>
                      </a: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US" sz="2400" dirty="0">
                          <a:solidFill>
                            <a:srgbClr val="131313"/>
                          </a:solidFill>
                          <a:latin typeface="Arial"/>
                          <a:cs typeface="Arial"/>
                        </a:rPr>
                        <a:t>23</a:t>
                      </a:r>
                      <a:r>
                        <a:rPr lang="en" sz="2400" dirty="0">
                          <a:solidFill>
                            <a:srgbClr val="131313"/>
                          </a:solidFill>
                          <a:latin typeface="Arial"/>
                          <a:cs typeface="Arial"/>
                        </a:rPr>
                        <a:t>.</a:t>
                      </a:r>
                      <a:r>
                        <a:rPr lang="en-US" sz="2400" dirty="0">
                          <a:solidFill>
                            <a:srgbClr val="131313"/>
                          </a:solidFill>
                          <a:latin typeface="Arial"/>
                          <a:cs typeface="Arial"/>
                        </a:rPr>
                        <a:t>7</a:t>
                      </a:r>
                      <a:r>
                        <a:rPr lang="en" sz="2400" dirty="0">
                          <a:solidFill>
                            <a:srgbClr val="131313"/>
                          </a:solidFill>
                          <a:latin typeface="Arial"/>
                          <a:cs typeface="Arial"/>
                        </a:rPr>
                        <a:t>%</a:t>
                      </a:r>
                    </a:p>
                  </a:txBody>
                  <a:tcPr marL="91451" marR="91451" marT="45725" marB="45725">
                    <a:solidFill>
                      <a:schemeClr val="accent1">
                        <a:lumMod val="40000"/>
                        <a:lumOff val="60000"/>
                      </a:schemeClr>
                    </a:solidFill>
                  </a:tcPr>
                </a:tc>
                <a:extLst>
                  <a:ext uri="{0D108BD9-81ED-4DB2-BD59-A6C34878D82A}">
                    <a16:rowId xmlns:a16="http://schemas.microsoft.com/office/drawing/2014/main" val="10002"/>
                  </a:ext>
                </a:extLst>
              </a:tr>
              <a:tr h="1007539">
                <a:tc>
                  <a:txBody>
                    <a:bodyPr/>
                    <a:lstStyle/>
                    <a:p>
                      <a:pPr marL="0" marR="0" lvl="0" indent="0" algn="l" rtl="0">
                        <a:spcBef>
                          <a:spcPts val="0"/>
                        </a:spcBef>
                        <a:buSzPct val="25000"/>
                        <a:buNone/>
                      </a:pPr>
                      <a:r>
                        <a:rPr lang="en" sz="2400" u="none" strike="noStrike" cap="none" baseline="0" dirty="0">
                          <a:solidFill>
                            <a:srgbClr val="131313"/>
                          </a:solidFill>
                        </a:rPr>
                        <a:t>Students taking </a:t>
                      </a:r>
                      <a:r>
                        <a:rPr lang="en" sz="2400" b="1" i="1" u="none" strike="noStrike" cap="none" baseline="0" dirty="0">
                          <a:solidFill>
                            <a:srgbClr val="131313"/>
                          </a:solidFill>
                        </a:rPr>
                        <a:t>at least one</a:t>
                      </a:r>
                      <a:r>
                        <a:rPr lang="en" sz="2400" u="none" strike="noStrike" cap="none" baseline="0" dirty="0">
                          <a:solidFill>
                            <a:srgbClr val="131313"/>
                          </a:solidFill>
                        </a:rPr>
                        <a:t> DE </a:t>
                      </a:r>
                      <a:r>
                        <a:rPr lang="en-US" sz="2400" u="none" strike="noStrike" cap="none" baseline="0" dirty="0">
                          <a:solidFill>
                            <a:srgbClr val="131313"/>
                          </a:solidFill>
                        </a:rPr>
                        <a:t>class</a:t>
                      </a:r>
                      <a:endParaRPr lang="en" sz="2400" u="none" strike="noStrike" cap="none" baseline="0" dirty="0">
                        <a:solidFill>
                          <a:srgbClr val="131313"/>
                        </a:solidFill>
                      </a:endParaRPr>
                    </a:p>
                  </a:txBody>
                  <a:tcPr marL="91451" marR="91451" marT="45725" marB="45725"/>
                </a:tc>
                <a:tc>
                  <a:txBody>
                    <a:bodyPr/>
                    <a:lstStyle/>
                    <a:p>
                      <a:pPr marL="0" marR="0" lvl="0" indent="0" algn="ctr" rtl="0">
                        <a:spcBef>
                          <a:spcPts val="0"/>
                        </a:spcBef>
                        <a:buNone/>
                      </a:pPr>
                      <a:r>
                        <a:rPr lang="en" sz="2400" dirty="0">
                          <a:solidFill>
                            <a:srgbClr val="131313"/>
                          </a:solidFill>
                          <a:latin typeface="Arial"/>
                          <a:cs typeface="Arial"/>
                        </a:rPr>
                        <a:t>46.6%</a:t>
                      </a:r>
                    </a:p>
                  </a:txBody>
                  <a:tcPr marL="91451" marR="91451" marT="45725" marB="45725"/>
                </a:tc>
                <a:tc>
                  <a:txBody>
                    <a:bodyPr/>
                    <a:lstStyle/>
                    <a:p>
                      <a:pPr marL="0" marR="0" lvl="0" indent="0" algn="ctr" rtl="0">
                        <a:spcBef>
                          <a:spcPts val="0"/>
                        </a:spcBef>
                        <a:buNone/>
                      </a:pPr>
                      <a:r>
                        <a:rPr lang="en" sz="2400" dirty="0">
                          <a:solidFill>
                            <a:srgbClr val="131313"/>
                          </a:solidFill>
                          <a:latin typeface="Arial"/>
                          <a:cs typeface="Arial"/>
                        </a:rPr>
                        <a:t>4</a:t>
                      </a:r>
                      <a:r>
                        <a:rPr lang="en-US" sz="2400" dirty="0">
                          <a:solidFill>
                            <a:srgbClr val="131313"/>
                          </a:solidFill>
                          <a:latin typeface="Arial"/>
                          <a:cs typeface="Arial"/>
                        </a:rPr>
                        <a:t>9</a:t>
                      </a:r>
                      <a:r>
                        <a:rPr lang="en" sz="2400" dirty="0">
                          <a:solidFill>
                            <a:srgbClr val="131313"/>
                          </a:solidFill>
                          <a:latin typeface="Arial"/>
                          <a:cs typeface="Arial"/>
                        </a:rPr>
                        <a:t>.</a:t>
                      </a:r>
                      <a:r>
                        <a:rPr lang="en-US" sz="2400" dirty="0">
                          <a:solidFill>
                            <a:srgbClr val="131313"/>
                          </a:solidFill>
                          <a:latin typeface="Arial"/>
                          <a:cs typeface="Arial"/>
                        </a:rPr>
                        <a:t>5</a:t>
                      </a:r>
                      <a:r>
                        <a:rPr lang="en" sz="2400" dirty="0">
                          <a:solidFill>
                            <a:srgbClr val="131313"/>
                          </a:solidFill>
                          <a:latin typeface="Arial"/>
                          <a:cs typeface="Arial"/>
                        </a:rPr>
                        <a:t>%</a:t>
                      </a:r>
                    </a:p>
                  </a:txBody>
                  <a:tcPr marL="91451" marR="91451" marT="45725" marB="45725"/>
                </a:tc>
                <a:tc>
                  <a:txBody>
                    <a:bodyPr/>
                    <a:lstStyle/>
                    <a:p>
                      <a:pPr marL="0" marR="0" lvl="0" indent="0" algn="ctr" rtl="0">
                        <a:spcBef>
                          <a:spcPts val="0"/>
                        </a:spcBef>
                        <a:buNone/>
                      </a:pPr>
                      <a:r>
                        <a:rPr lang="en" sz="2400" dirty="0">
                          <a:solidFill>
                            <a:srgbClr val="131313"/>
                          </a:solidFill>
                          <a:latin typeface="Arial"/>
                          <a:cs typeface="Arial"/>
                        </a:rPr>
                        <a:t>4</a:t>
                      </a:r>
                      <a:r>
                        <a:rPr lang="en-US" sz="2400" dirty="0">
                          <a:solidFill>
                            <a:srgbClr val="131313"/>
                          </a:solidFill>
                          <a:latin typeface="Arial"/>
                          <a:cs typeface="Arial"/>
                        </a:rPr>
                        <a:t>9</a:t>
                      </a:r>
                      <a:r>
                        <a:rPr lang="en" sz="2400" dirty="0">
                          <a:solidFill>
                            <a:srgbClr val="131313"/>
                          </a:solidFill>
                          <a:latin typeface="Arial"/>
                          <a:cs typeface="Arial"/>
                        </a:rPr>
                        <a:t>.</a:t>
                      </a:r>
                      <a:r>
                        <a:rPr lang="en-US" sz="2400" dirty="0">
                          <a:solidFill>
                            <a:srgbClr val="131313"/>
                          </a:solidFill>
                          <a:latin typeface="Arial"/>
                          <a:cs typeface="Arial"/>
                        </a:rPr>
                        <a:t>8</a:t>
                      </a:r>
                      <a:r>
                        <a:rPr lang="en" sz="2400" dirty="0">
                          <a:solidFill>
                            <a:srgbClr val="131313"/>
                          </a:solidFill>
                          <a:latin typeface="Arial"/>
                          <a:cs typeface="Arial"/>
                        </a:rPr>
                        <a:t>%</a:t>
                      </a:r>
                    </a:p>
                  </a:txBody>
                  <a:tcPr marL="91451" marR="91451" marT="45725" marB="45725"/>
                </a:tc>
                <a:tc>
                  <a:txBody>
                    <a:bodyPr/>
                    <a:lstStyle/>
                    <a:p>
                      <a:pPr marL="0" marR="0" lvl="0" indent="0" algn="ctr" rtl="0">
                        <a:spcBef>
                          <a:spcPts val="0"/>
                        </a:spcBef>
                        <a:buNone/>
                      </a:pPr>
                      <a:r>
                        <a:rPr lang="en-US" sz="2400" dirty="0">
                          <a:solidFill>
                            <a:srgbClr val="131313"/>
                          </a:solidFill>
                          <a:latin typeface="Arial"/>
                          <a:cs typeface="Arial"/>
                        </a:rPr>
                        <a:t>53</a:t>
                      </a:r>
                      <a:r>
                        <a:rPr lang="en" sz="2400" dirty="0">
                          <a:solidFill>
                            <a:srgbClr val="131313"/>
                          </a:solidFill>
                          <a:latin typeface="Arial"/>
                          <a:cs typeface="Arial"/>
                        </a:rPr>
                        <a:t>.</a:t>
                      </a:r>
                      <a:r>
                        <a:rPr lang="en-US" sz="2400" dirty="0">
                          <a:solidFill>
                            <a:srgbClr val="131313"/>
                          </a:solidFill>
                          <a:latin typeface="Arial"/>
                          <a:cs typeface="Arial"/>
                        </a:rPr>
                        <a:t>0</a:t>
                      </a:r>
                      <a:r>
                        <a:rPr lang="en" sz="2400" dirty="0">
                          <a:solidFill>
                            <a:srgbClr val="131313"/>
                          </a:solidFill>
                          <a:latin typeface="Arial"/>
                          <a:cs typeface="Arial"/>
                        </a:rPr>
                        <a:t>%</a:t>
                      </a:r>
                    </a:p>
                  </a:txBody>
                  <a:tcPr marL="91451" marR="91451" marT="45725" marB="45725"/>
                </a:tc>
                <a:tc>
                  <a:txBody>
                    <a:bodyPr/>
                    <a:lstStyle/>
                    <a:p>
                      <a:pPr marL="0" marR="0" lvl="0" indent="0" algn="ctr" rtl="0">
                        <a:spcBef>
                          <a:spcPts val="0"/>
                        </a:spcBef>
                        <a:buNone/>
                      </a:pPr>
                      <a:r>
                        <a:rPr lang="en-US" sz="2400" dirty="0">
                          <a:solidFill>
                            <a:srgbClr val="131313"/>
                          </a:solidFill>
                          <a:latin typeface="Arial"/>
                          <a:cs typeface="Arial"/>
                        </a:rPr>
                        <a:t>54.1%</a:t>
                      </a:r>
                      <a:endParaRPr lang="en" sz="2400" dirty="0">
                        <a:solidFill>
                          <a:srgbClr val="131313"/>
                        </a:solidFill>
                        <a:latin typeface="Arial"/>
                        <a:cs typeface="Arial"/>
                      </a:endParaRPr>
                    </a:p>
                  </a:txBody>
                  <a:tcPr marL="91451" marR="91451" marT="45725" marB="45725"/>
                </a:tc>
                <a:extLst>
                  <a:ext uri="{0D108BD9-81ED-4DB2-BD59-A6C34878D82A}">
                    <a16:rowId xmlns:a16="http://schemas.microsoft.com/office/drawing/2014/main" val="10003"/>
                  </a:ext>
                </a:extLst>
              </a:tr>
              <a:tr h="1028700">
                <a:tc>
                  <a:txBody>
                    <a:bodyPr/>
                    <a:lstStyle/>
                    <a:p>
                      <a:pPr marL="0" marR="0" lvl="0" indent="0" algn="l" rtl="0">
                        <a:spcBef>
                          <a:spcPts val="0"/>
                        </a:spcBef>
                        <a:buSzPct val="25000"/>
                        <a:buNone/>
                      </a:pPr>
                      <a:r>
                        <a:rPr lang="en" sz="2400" u="none" strike="noStrike" cap="none" baseline="0" dirty="0">
                          <a:solidFill>
                            <a:srgbClr val="131313"/>
                          </a:solidFill>
                        </a:rPr>
                        <a:t>Students taking </a:t>
                      </a:r>
                      <a:r>
                        <a:rPr lang="en" sz="2400" b="1" i="1" u="none" strike="noStrike" cap="none" baseline="0" dirty="0">
                          <a:solidFill>
                            <a:srgbClr val="131313"/>
                          </a:solidFill>
                        </a:rPr>
                        <a:t>only</a:t>
                      </a:r>
                      <a:r>
                        <a:rPr lang="en" sz="2400" u="none" strike="noStrike" cap="none" baseline="0" dirty="0">
                          <a:solidFill>
                            <a:srgbClr val="131313"/>
                          </a:solidFill>
                        </a:rPr>
                        <a:t> DE </a:t>
                      </a:r>
                      <a:r>
                        <a:rPr lang="en-US" sz="2400" u="none" strike="noStrike" cap="none" baseline="0" dirty="0">
                          <a:solidFill>
                            <a:srgbClr val="131313"/>
                          </a:solidFill>
                        </a:rPr>
                        <a:t>classes</a:t>
                      </a:r>
                      <a:endParaRPr lang="en" sz="2400" u="none" strike="noStrike" cap="none" baseline="0" dirty="0">
                        <a:solidFill>
                          <a:srgbClr val="131313"/>
                        </a:solidFill>
                      </a:endParaRPr>
                    </a:p>
                  </a:txBody>
                  <a:tcPr marL="91451" marR="91451" marT="45725" marB="45725">
                    <a:solidFill>
                      <a:srgbClr val="C0E5A8"/>
                    </a:solidFill>
                  </a:tcPr>
                </a:tc>
                <a:tc>
                  <a:txBody>
                    <a:bodyPr/>
                    <a:lstStyle/>
                    <a:p>
                      <a:pPr marL="0" marR="0" lvl="0" indent="0" algn="ctr" rtl="0">
                        <a:spcBef>
                          <a:spcPts val="0"/>
                        </a:spcBef>
                        <a:buNone/>
                      </a:pPr>
                      <a:r>
                        <a:rPr lang="en" sz="2400" dirty="0">
                          <a:solidFill>
                            <a:srgbClr val="131313"/>
                          </a:solidFill>
                          <a:latin typeface="Arial"/>
                          <a:cs typeface="Arial"/>
                        </a:rPr>
                        <a:t>14.5%</a:t>
                      </a:r>
                    </a:p>
                  </a:txBody>
                  <a:tcPr marL="91451" marR="91451" marT="45725" marB="45725">
                    <a:solidFill>
                      <a:srgbClr val="C0E5A8"/>
                    </a:solidFill>
                  </a:tcPr>
                </a:tc>
                <a:tc>
                  <a:txBody>
                    <a:bodyPr/>
                    <a:lstStyle/>
                    <a:p>
                      <a:pPr marL="0" marR="0" lvl="0" indent="0" algn="ctr" rtl="0">
                        <a:spcBef>
                          <a:spcPts val="0"/>
                        </a:spcBef>
                        <a:buNone/>
                      </a:pPr>
                      <a:r>
                        <a:rPr lang="en" sz="2400" dirty="0">
                          <a:solidFill>
                            <a:srgbClr val="131313"/>
                          </a:solidFill>
                          <a:latin typeface="Arial"/>
                          <a:cs typeface="Arial"/>
                        </a:rPr>
                        <a:t>14.</a:t>
                      </a:r>
                      <a:r>
                        <a:rPr lang="en-US" sz="2400" dirty="0">
                          <a:solidFill>
                            <a:srgbClr val="131313"/>
                          </a:solidFill>
                          <a:latin typeface="Arial"/>
                          <a:cs typeface="Arial"/>
                        </a:rPr>
                        <a:t>9</a:t>
                      </a:r>
                      <a:r>
                        <a:rPr lang="en" sz="2400" dirty="0">
                          <a:solidFill>
                            <a:srgbClr val="131313"/>
                          </a:solidFill>
                          <a:latin typeface="Arial"/>
                          <a:cs typeface="Arial"/>
                        </a:rPr>
                        <a:t>%</a:t>
                      </a:r>
                    </a:p>
                  </a:txBody>
                  <a:tcPr marL="91451" marR="91451" marT="45725" marB="45725">
                    <a:solidFill>
                      <a:srgbClr val="C0E5A8"/>
                    </a:solidFill>
                  </a:tcPr>
                </a:tc>
                <a:tc>
                  <a:txBody>
                    <a:bodyPr/>
                    <a:lstStyle/>
                    <a:p>
                      <a:pPr marL="0" marR="0" lvl="0" indent="0" algn="ctr" rtl="0">
                        <a:spcBef>
                          <a:spcPts val="0"/>
                        </a:spcBef>
                        <a:buNone/>
                      </a:pPr>
                      <a:r>
                        <a:rPr lang="en" sz="2400" dirty="0">
                          <a:solidFill>
                            <a:srgbClr val="131313"/>
                          </a:solidFill>
                          <a:latin typeface="Arial"/>
                          <a:cs typeface="Arial"/>
                        </a:rPr>
                        <a:t>1</a:t>
                      </a:r>
                      <a:r>
                        <a:rPr lang="en-US" sz="2400" dirty="0">
                          <a:solidFill>
                            <a:srgbClr val="131313"/>
                          </a:solidFill>
                          <a:latin typeface="Arial"/>
                          <a:cs typeface="Arial"/>
                        </a:rPr>
                        <a:t>6</a:t>
                      </a:r>
                      <a:r>
                        <a:rPr lang="en" sz="2400" dirty="0">
                          <a:solidFill>
                            <a:srgbClr val="131313"/>
                          </a:solidFill>
                          <a:latin typeface="Arial"/>
                          <a:cs typeface="Arial"/>
                        </a:rPr>
                        <a:t>.</a:t>
                      </a:r>
                      <a:r>
                        <a:rPr lang="en-US" sz="2400" dirty="0">
                          <a:solidFill>
                            <a:srgbClr val="131313"/>
                          </a:solidFill>
                          <a:latin typeface="Arial"/>
                          <a:cs typeface="Arial"/>
                        </a:rPr>
                        <a:t>6</a:t>
                      </a:r>
                      <a:r>
                        <a:rPr lang="en" sz="2400" dirty="0">
                          <a:solidFill>
                            <a:srgbClr val="131313"/>
                          </a:solidFill>
                          <a:latin typeface="Arial"/>
                          <a:cs typeface="Arial"/>
                        </a:rPr>
                        <a:t>%</a:t>
                      </a:r>
                    </a:p>
                  </a:txBody>
                  <a:tcPr marL="91451" marR="91451" marT="45725" marB="45725">
                    <a:solidFill>
                      <a:srgbClr val="C0E5A8"/>
                    </a:solidFill>
                  </a:tcPr>
                </a:tc>
                <a:tc>
                  <a:txBody>
                    <a:bodyPr/>
                    <a:lstStyle/>
                    <a:p>
                      <a:pPr marL="0" marR="0" lvl="0" indent="0" algn="ctr" rtl="0">
                        <a:spcBef>
                          <a:spcPts val="0"/>
                        </a:spcBef>
                        <a:buNone/>
                      </a:pPr>
                      <a:r>
                        <a:rPr lang="en" sz="2400" dirty="0">
                          <a:solidFill>
                            <a:srgbClr val="131313"/>
                          </a:solidFill>
                          <a:latin typeface="Arial"/>
                          <a:cs typeface="Arial"/>
                        </a:rPr>
                        <a:t>1</a:t>
                      </a:r>
                      <a:r>
                        <a:rPr lang="en-US" sz="2400" dirty="0">
                          <a:solidFill>
                            <a:srgbClr val="131313"/>
                          </a:solidFill>
                          <a:latin typeface="Arial"/>
                          <a:cs typeface="Arial"/>
                        </a:rPr>
                        <a:t>8</a:t>
                      </a:r>
                      <a:r>
                        <a:rPr lang="en" sz="2400" dirty="0">
                          <a:solidFill>
                            <a:srgbClr val="131313"/>
                          </a:solidFill>
                          <a:latin typeface="Arial"/>
                          <a:cs typeface="Arial"/>
                        </a:rPr>
                        <a:t>.</a:t>
                      </a:r>
                      <a:r>
                        <a:rPr lang="en-US" sz="2400" dirty="0">
                          <a:solidFill>
                            <a:srgbClr val="131313"/>
                          </a:solidFill>
                          <a:latin typeface="Arial"/>
                          <a:cs typeface="Arial"/>
                        </a:rPr>
                        <a:t>1</a:t>
                      </a:r>
                      <a:r>
                        <a:rPr lang="en" sz="2400" dirty="0">
                          <a:solidFill>
                            <a:srgbClr val="131313"/>
                          </a:solidFill>
                          <a:latin typeface="Arial"/>
                          <a:cs typeface="Arial"/>
                        </a:rPr>
                        <a:t>%</a:t>
                      </a:r>
                    </a:p>
                  </a:txBody>
                  <a:tcPr marL="91451" marR="91451" marT="45725" marB="45725">
                    <a:solidFill>
                      <a:srgbClr val="C0E5A8"/>
                    </a:solidFill>
                  </a:tcPr>
                </a:tc>
                <a:tc>
                  <a:txBody>
                    <a:bodyPr/>
                    <a:lstStyle/>
                    <a:p>
                      <a:pPr marL="0" marR="0" lvl="0" indent="0" algn="ctr" rtl="0">
                        <a:spcBef>
                          <a:spcPts val="0"/>
                        </a:spcBef>
                        <a:buNone/>
                      </a:pPr>
                      <a:r>
                        <a:rPr lang="en" sz="2400" dirty="0">
                          <a:solidFill>
                            <a:srgbClr val="131313"/>
                          </a:solidFill>
                          <a:latin typeface="Arial"/>
                          <a:cs typeface="Arial"/>
                        </a:rPr>
                        <a:t>1</a:t>
                      </a:r>
                      <a:r>
                        <a:rPr lang="en-US" sz="2400" dirty="0">
                          <a:solidFill>
                            <a:srgbClr val="131313"/>
                          </a:solidFill>
                          <a:latin typeface="Arial"/>
                          <a:cs typeface="Arial"/>
                        </a:rPr>
                        <a:t>8</a:t>
                      </a:r>
                      <a:r>
                        <a:rPr lang="en" sz="2400" dirty="0">
                          <a:solidFill>
                            <a:srgbClr val="131313"/>
                          </a:solidFill>
                          <a:latin typeface="Arial"/>
                          <a:cs typeface="Arial"/>
                        </a:rPr>
                        <a:t>.</a:t>
                      </a:r>
                      <a:r>
                        <a:rPr lang="en-US" sz="2400" dirty="0">
                          <a:solidFill>
                            <a:srgbClr val="131313"/>
                          </a:solidFill>
                          <a:latin typeface="Arial"/>
                          <a:cs typeface="Arial"/>
                        </a:rPr>
                        <a:t>5</a:t>
                      </a:r>
                      <a:r>
                        <a:rPr lang="en" sz="2400" dirty="0">
                          <a:solidFill>
                            <a:srgbClr val="131313"/>
                          </a:solidFill>
                          <a:latin typeface="Arial"/>
                          <a:cs typeface="Arial"/>
                        </a:rPr>
                        <a:t>%</a:t>
                      </a:r>
                    </a:p>
                  </a:txBody>
                  <a:tcPr marL="91451" marR="91451" marT="45725" marB="45725">
                    <a:solidFill>
                      <a:srgbClr val="C0E5A8"/>
                    </a:solid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3AAA0882-235B-9049-A1D5-0C5997E510C3}"/>
              </a:ext>
            </a:extLst>
          </p:cNvPr>
          <p:cNvSpPr txBox="1"/>
          <p:nvPr/>
        </p:nvSpPr>
        <p:spPr>
          <a:xfrm>
            <a:off x="5091752" y="6488668"/>
            <a:ext cx="3954929" cy="369332"/>
          </a:xfrm>
          <a:prstGeom prst="rect">
            <a:avLst/>
          </a:prstGeom>
          <a:noFill/>
        </p:spPr>
        <p:txBody>
          <a:bodyPr wrap="none" rtlCol="0">
            <a:spAutoFit/>
          </a:bodyPr>
          <a:lstStyle/>
          <a:p>
            <a:r>
              <a:rPr lang="en-US" dirty="0">
                <a:solidFill>
                  <a:srgbClr val="297331"/>
                </a:solidFill>
              </a:rPr>
              <a:t>Source: MiraCosta Data Dashboards</a:t>
            </a:r>
          </a:p>
        </p:txBody>
      </p:sp>
    </p:spTree>
    <p:extLst>
      <p:ext uri="{BB962C8B-B14F-4D97-AF65-F5344CB8AC3E}">
        <p14:creationId xmlns:p14="http://schemas.microsoft.com/office/powerpoint/2010/main" val="340221548"/>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16"/>
        <p:cNvGrpSpPr/>
        <p:nvPr/>
      </p:nvGrpSpPr>
      <p:grpSpPr>
        <a:xfrm>
          <a:off x="0" y="0"/>
          <a:ext cx="0" cy="0"/>
          <a:chOff x="0" y="0"/>
          <a:chExt cx="0" cy="0"/>
        </a:xfrm>
      </p:grpSpPr>
      <p:sp>
        <p:nvSpPr>
          <p:cNvPr id="117" name="Shape 117"/>
          <p:cNvSpPr/>
          <p:nvPr/>
        </p:nvSpPr>
        <p:spPr>
          <a:xfrm>
            <a:off x="122552" y="82822"/>
            <a:ext cx="5914925" cy="5878429"/>
          </a:xfrm>
          <a:prstGeom prst="ellipse">
            <a:avLst/>
          </a:prstGeom>
          <a:noFill/>
          <a:ln w="19050" cap="flat">
            <a:solidFill>
              <a:schemeClr val="tx2"/>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chemeClr val="tx2"/>
              </a:solidFill>
              <a:latin typeface="+mn-lt"/>
              <a:cs typeface="Calibri"/>
            </a:endParaRPr>
          </a:p>
        </p:txBody>
      </p:sp>
      <p:sp>
        <p:nvSpPr>
          <p:cNvPr id="118" name="Shape 118"/>
          <p:cNvSpPr/>
          <p:nvPr/>
        </p:nvSpPr>
        <p:spPr>
          <a:xfrm>
            <a:off x="2791329" y="82821"/>
            <a:ext cx="6283379" cy="5878429"/>
          </a:xfrm>
          <a:prstGeom prst="ellipse">
            <a:avLst/>
          </a:prstGeom>
          <a:noFill/>
          <a:ln w="19050" cap="flat">
            <a:solidFill>
              <a:schemeClr val="tx2"/>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chemeClr val="tx2"/>
              </a:solidFill>
              <a:latin typeface="+mn-lt"/>
              <a:cs typeface="Calibri"/>
            </a:endParaRPr>
          </a:p>
        </p:txBody>
      </p:sp>
      <p:sp>
        <p:nvSpPr>
          <p:cNvPr id="120" name="Shape 120"/>
          <p:cNvSpPr txBox="1"/>
          <p:nvPr/>
        </p:nvSpPr>
        <p:spPr>
          <a:xfrm>
            <a:off x="3545654" y="1073431"/>
            <a:ext cx="2120246" cy="3358800"/>
          </a:xfrm>
          <a:prstGeom prst="rect">
            <a:avLst/>
          </a:prstGeom>
          <a:noFill/>
          <a:ln>
            <a:noFill/>
          </a:ln>
        </p:spPr>
        <p:txBody>
          <a:bodyPr lIns="91425" tIns="91425" rIns="91425" bIns="91425" anchor="t" anchorCtr="0">
            <a:noAutofit/>
          </a:bodyPr>
          <a:lstStyle/>
          <a:p>
            <a:pPr rtl="0">
              <a:spcBef>
                <a:spcPts val="0"/>
              </a:spcBef>
              <a:buNone/>
            </a:pPr>
            <a:r>
              <a:rPr lang="en" sz="2400" dirty="0">
                <a:solidFill>
                  <a:schemeClr val="tx2"/>
                </a:solidFill>
                <a:latin typeface="+mn-lt"/>
                <a:cs typeface="Calibri"/>
              </a:rPr>
              <a:t>Canyons</a:t>
            </a:r>
          </a:p>
          <a:p>
            <a:pPr rtl="0">
              <a:spcBef>
                <a:spcPts val="0"/>
              </a:spcBef>
              <a:buNone/>
            </a:pPr>
            <a:r>
              <a:rPr lang="en" sz="2400" dirty="0">
                <a:solidFill>
                  <a:schemeClr val="tx2"/>
                </a:solidFill>
                <a:latin typeface="+mn-lt"/>
                <a:cs typeface="Calibri"/>
              </a:rPr>
              <a:t>Coastline</a:t>
            </a:r>
          </a:p>
          <a:p>
            <a:pPr rtl="0">
              <a:spcBef>
                <a:spcPts val="0"/>
              </a:spcBef>
              <a:buNone/>
            </a:pPr>
            <a:r>
              <a:rPr lang="en" sz="2400" dirty="0">
                <a:solidFill>
                  <a:schemeClr val="tx2"/>
                </a:solidFill>
                <a:latin typeface="+mn-lt"/>
                <a:cs typeface="Calibri"/>
              </a:rPr>
              <a:t>Foothill</a:t>
            </a:r>
            <a:endParaRPr lang="en-US" sz="2400" dirty="0">
              <a:solidFill>
                <a:schemeClr val="tx2"/>
              </a:solidFill>
              <a:latin typeface="+mn-lt"/>
              <a:cs typeface="Calibri"/>
            </a:endParaRPr>
          </a:p>
          <a:p>
            <a:pPr rtl="0">
              <a:spcBef>
                <a:spcPts val="0"/>
              </a:spcBef>
              <a:buNone/>
            </a:pPr>
            <a:r>
              <a:rPr lang="en" sz="2400" dirty="0">
                <a:solidFill>
                  <a:schemeClr val="accent1"/>
                </a:solidFill>
                <a:latin typeface="+mn-lt"/>
                <a:cs typeface="Calibri"/>
              </a:rPr>
              <a:t>MiraCosta</a:t>
            </a:r>
          </a:p>
          <a:p>
            <a:pPr rtl="0">
              <a:spcBef>
                <a:spcPts val="0"/>
              </a:spcBef>
              <a:buNone/>
            </a:pPr>
            <a:r>
              <a:rPr lang="en" sz="2400" dirty="0">
                <a:solidFill>
                  <a:schemeClr val="tx2"/>
                </a:solidFill>
                <a:latin typeface="+mn-lt"/>
                <a:cs typeface="Calibri"/>
              </a:rPr>
              <a:t>Modesto</a:t>
            </a:r>
            <a:endParaRPr lang="en-US" sz="2400" dirty="0">
              <a:solidFill>
                <a:schemeClr val="tx2"/>
              </a:solidFill>
              <a:latin typeface="+mn-lt"/>
              <a:cs typeface="Calibri"/>
            </a:endParaRPr>
          </a:p>
          <a:p>
            <a:pPr rtl="0">
              <a:spcBef>
                <a:spcPts val="0"/>
              </a:spcBef>
              <a:buNone/>
            </a:pPr>
            <a:r>
              <a:rPr lang="en-US" sz="2400" dirty="0">
                <a:solidFill>
                  <a:schemeClr val="tx2"/>
                </a:solidFill>
                <a:latin typeface="+mn-lt"/>
                <a:cs typeface="Calibri"/>
              </a:rPr>
              <a:t>Mt. San Jacinto</a:t>
            </a:r>
            <a:endParaRPr lang="en" sz="2400" dirty="0">
              <a:solidFill>
                <a:schemeClr val="tx2"/>
              </a:solidFill>
              <a:latin typeface="+mn-lt"/>
              <a:cs typeface="Calibri"/>
            </a:endParaRPr>
          </a:p>
          <a:p>
            <a:pPr rtl="0">
              <a:spcBef>
                <a:spcPts val="0"/>
              </a:spcBef>
              <a:buNone/>
            </a:pPr>
            <a:r>
              <a:rPr lang="en" sz="2400" dirty="0">
                <a:solidFill>
                  <a:schemeClr val="tx2"/>
                </a:solidFill>
                <a:latin typeface="+mn-lt"/>
                <a:cs typeface="Calibri"/>
              </a:rPr>
              <a:t>Saddleback</a:t>
            </a:r>
            <a:endParaRPr lang="en-US" sz="2400" dirty="0">
              <a:solidFill>
                <a:schemeClr val="tx2"/>
              </a:solidFill>
              <a:latin typeface="+mn-lt"/>
              <a:cs typeface="Calibri"/>
            </a:endParaRPr>
          </a:p>
          <a:p>
            <a:pPr rtl="0">
              <a:spcBef>
                <a:spcPts val="0"/>
              </a:spcBef>
              <a:buNone/>
            </a:pPr>
            <a:r>
              <a:rPr lang="en-US" sz="2400" dirty="0">
                <a:solidFill>
                  <a:schemeClr val="tx2"/>
                </a:solidFill>
                <a:latin typeface="+mn-lt"/>
                <a:cs typeface="Calibri"/>
              </a:rPr>
              <a:t>SD Mesa</a:t>
            </a:r>
          </a:p>
          <a:p>
            <a:pPr rtl="0">
              <a:spcBef>
                <a:spcPts val="0"/>
              </a:spcBef>
              <a:buNone/>
            </a:pPr>
            <a:r>
              <a:rPr lang="en" sz="2400" dirty="0">
                <a:solidFill>
                  <a:schemeClr val="tx2"/>
                </a:solidFill>
                <a:latin typeface="+mn-lt"/>
                <a:cs typeface="Calibri"/>
              </a:rPr>
              <a:t>SJ Delta</a:t>
            </a:r>
            <a:endParaRPr lang="en-US" sz="2400" dirty="0">
              <a:solidFill>
                <a:schemeClr val="tx2"/>
              </a:solidFill>
              <a:latin typeface="+mn-lt"/>
              <a:cs typeface="Calibri"/>
            </a:endParaRPr>
          </a:p>
          <a:p>
            <a:pPr rtl="0">
              <a:spcBef>
                <a:spcPts val="0"/>
              </a:spcBef>
              <a:buNone/>
            </a:pPr>
            <a:r>
              <a:rPr lang="en" sz="2400" dirty="0">
                <a:solidFill>
                  <a:schemeClr val="tx2"/>
                </a:solidFill>
                <a:latin typeface="+mn-lt"/>
                <a:cs typeface="Calibri"/>
              </a:rPr>
              <a:t>West LA</a:t>
            </a:r>
          </a:p>
        </p:txBody>
      </p:sp>
      <p:sp>
        <p:nvSpPr>
          <p:cNvPr id="121" name="Shape 121"/>
          <p:cNvSpPr txBox="1"/>
          <p:nvPr/>
        </p:nvSpPr>
        <p:spPr>
          <a:xfrm>
            <a:off x="6572561" y="2359053"/>
            <a:ext cx="1852536" cy="2895600"/>
          </a:xfrm>
          <a:prstGeom prst="rect">
            <a:avLst/>
          </a:prstGeom>
          <a:noFill/>
          <a:ln>
            <a:noFill/>
          </a:ln>
        </p:spPr>
        <p:txBody>
          <a:bodyPr lIns="91425" tIns="91425" rIns="91425" bIns="91425" anchor="t" anchorCtr="0">
            <a:noAutofit/>
          </a:bodyPr>
          <a:lstStyle/>
          <a:p>
            <a:pPr rtl="0">
              <a:spcBef>
                <a:spcPts val="0"/>
              </a:spcBef>
              <a:buNone/>
            </a:pPr>
            <a:endParaRPr lang="en-US" dirty="0">
              <a:solidFill>
                <a:srgbClr val="007B99"/>
              </a:solidFill>
              <a:latin typeface="+mn-lt"/>
              <a:cs typeface="Calibri"/>
            </a:endParaRPr>
          </a:p>
          <a:p>
            <a:pPr rtl="0">
              <a:spcBef>
                <a:spcPts val="0"/>
              </a:spcBef>
              <a:buNone/>
            </a:pPr>
            <a:r>
              <a:rPr lang="en-US" sz="2800" dirty="0">
                <a:solidFill>
                  <a:srgbClr val="007B99"/>
                </a:solidFill>
                <a:latin typeface="+mn-lt"/>
                <a:cs typeface="Calibri"/>
              </a:rPr>
              <a:t>3 colleges</a:t>
            </a:r>
            <a:endParaRPr lang="en" sz="2800" dirty="0">
              <a:solidFill>
                <a:srgbClr val="007B99"/>
              </a:solidFill>
              <a:latin typeface="+mn-lt"/>
              <a:cs typeface="Calibri"/>
            </a:endParaRPr>
          </a:p>
        </p:txBody>
      </p:sp>
      <p:sp>
        <p:nvSpPr>
          <p:cNvPr id="122" name="Shape 122"/>
          <p:cNvSpPr txBox="1"/>
          <p:nvPr/>
        </p:nvSpPr>
        <p:spPr>
          <a:xfrm>
            <a:off x="1565910" y="143877"/>
            <a:ext cx="2016983" cy="868499"/>
          </a:xfrm>
          <a:prstGeom prst="rect">
            <a:avLst/>
          </a:prstGeom>
          <a:noFill/>
          <a:ln>
            <a:noFill/>
          </a:ln>
        </p:spPr>
        <p:txBody>
          <a:bodyPr lIns="91425" tIns="91425" rIns="91425" bIns="91425" anchor="t" anchorCtr="0">
            <a:noAutofit/>
          </a:bodyPr>
          <a:lstStyle/>
          <a:p>
            <a:pPr algn="ctr">
              <a:spcBef>
                <a:spcPts val="0"/>
              </a:spcBef>
              <a:buNone/>
            </a:pPr>
            <a:r>
              <a:rPr lang="en" sz="2800" dirty="0">
                <a:solidFill>
                  <a:srgbClr val="297331"/>
                </a:solidFill>
                <a:latin typeface="+mn-lt"/>
                <a:cs typeface="Calibri"/>
              </a:rPr>
              <a:t>&gt; </a:t>
            </a:r>
            <a:r>
              <a:rPr lang="en-US" sz="2800" dirty="0">
                <a:solidFill>
                  <a:srgbClr val="297331"/>
                </a:solidFill>
                <a:latin typeface="+mn-lt"/>
                <a:cs typeface="Calibri"/>
              </a:rPr>
              <a:t>20</a:t>
            </a:r>
            <a:r>
              <a:rPr lang="en" sz="2800" dirty="0">
                <a:solidFill>
                  <a:srgbClr val="297331"/>
                </a:solidFill>
                <a:latin typeface="+mn-lt"/>
                <a:cs typeface="Calibri"/>
              </a:rPr>
              <a:t>% of enrollments from DE</a:t>
            </a:r>
          </a:p>
        </p:txBody>
      </p:sp>
      <p:sp>
        <p:nvSpPr>
          <p:cNvPr id="123" name="Shape 123"/>
          <p:cNvSpPr txBox="1"/>
          <p:nvPr/>
        </p:nvSpPr>
        <p:spPr>
          <a:xfrm>
            <a:off x="5310666" y="143877"/>
            <a:ext cx="1970243" cy="868499"/>
          </a:xfrm>
          <a:prstGeom prst="rect">
            <a:avLst/>
          </a:prstGeom>
          <a:noFill/>
          <a:ln>
            <a:noFill/>
          </a:ln>
        </p:spPr>
        <p:txBody>
          <a:bodyPr lIns="91425" tIns="91425" rIns="91425" bIns="91425" anchor="t" anchorCtr="0">
            <a:noAutofit/>
          </a:bodyPr>
          <a:lstStyle/>
          <a:p>
            <a:pPr lvl="0" algn="ctr" rtl="0">
              <a:spcBef>
                <a:spcPts val="0"/>
              </a:spcBef>
              <a:buNone/>
            </a:pPr>
            <a:r>
              <a:rPr lang="en" sz="2800" dirty="0">
                <a:solidFill>
                  <a:srgbClr val="297331"/>
                </a:solidFill>
                <a:latin typeface="+mn-lt"/>
                <a:cs typeface="Calibri"/>
              </a:rPr>
              <a:t>&gt; </a:t>
            </a:r>
            <a:r>
              <a:rPr lang="en-US" sz="2800" dirty="0">
                <a:solidFill>
                  <a:srgbClr val="297331"/>
                </a:solidFill>
                <a:latin typeface="+mn-lt"/>
                <a:cs typeface="Calibri"/>
              </a:rPr>
              <a:t>20,000 </a:t>
            </a:r>
            <a:r>
              <a:rPr lang="en" sz="2800" dirty="0">
                <a:solidFill>
                  <a:srgbClr val="297331"/>
                </a:solidFill>
                <a:latin typeface="+mn-lt"/>
                <a:cs typeface="Calibri"/>
              </a:rPr>
              <a:t>enrollments from DE</a:t>
            </a:r>
          </a:p>
        </p:txBody>
      </p:sp>
      <p:sp>
        <p:nvSpPr>
          <p:cNvPr id="124" name="Shape 124"/>
          <p:cNvSpPr txBox="1"/>
          <p:nvPr/>
        </p:nvSpPr>
        <p:spPr>
          <a:xfrm>
            <a:off x="355725" y="5961251"/>
            <a:ext cx="8504400" cy="744599"/>
          </a:xfrm>
          <a:prstGeom prst="rect">
            <a:avLst/>
          </a:prstGeom>
          <a:noFill/>
          <a:ln>
            <a:noFill/>
          </a:ln>
        </p:spPr>
        <p:txBody>
          <a:bodyPr lIns="91425" tIns="91425" rIns="91425" bIns="91425" anchor="t" anchorCtr="0">
            <a:noAutofit/>
          </a:bodyPr>
          <a:lstStyle/>
          <a:p>
            <a:pPr rtl="0">
              <a:spcBef>
                <a:spcPts val="0"/>
              </a:spcBef>
              <a:buNone/>
            </a:pPr>
            <a:r>
              <a:rPr lang="en" dirty="0">
                <a:solidFill>
                  <a:schemeClr val="tx2"/>
                </a:solidFill>
                <a:latin typeface="+mn-lt"/>
                <a:cs typeface="Calibri"/>
              </a:rPr>
              <a:t>MiraCosta’s DE success rate is </a:t>
            </a:r>
            <a:r>
              <a:rPr lang="en-US" dirty="0">
                <a:solidFill>
                  <a:schemeClr val="tx2"/>
                </a:solidFill>
                <a:latin typeface="+mn-lt"/>
                <a:cs typeface="Calibri"/>
              </a:rPr>
              <a:t>4</a:t>
            </a:r>
            <a:r>
              <a:rPr lang="en-US" baseline="30000" dirty="0">
                <a:solidFill>
                  <a:schemeClr val="tx2"/>
                </a:solidFill>
                <a:latin typeface="+mn-lt"/>
                <a:cs typeface="Calibri"/>
              </a:rPr>
              <a:t>th</a:t>
            </a:r>
            <a:r>
              <a:rPr lang="en-US" dirty="0">
                <a:solidFill>
                  <a:schemeClr val="tx2"/>
                </a:solidFill>
                <a:latin typeface="+mn-lt"/>
                <a:cs typeface="Calibri"/>
              </a:rPr>
              <a:t> </a:t>
            </a:r>
            <a:r>
              <a:rPr lang="en" dirty="0">
                <a:solidFill>
                  <a:schemeClr val="tx2"/>
                </a:solidFill>
                <a:latin typeface="+mn-lt"/>
                <a:cs typeface="Calibri"/>
              </a:rPr>
              <a:t>of the </a:t>
            </a:r>
            <a:r>
              <a:rPr lang="en-US" dirty="0">
                <a:solidFill>
                  <a:schemeClr val="tx2"/>
                </a:solidFill>
                <a:latin typeface="+mn-lt"/>
                <a:cs typeface="Calibri"/>
              </a:rPr>
              <a:t>10 </a:t>
            </a:r>
            <a:r>
              <a:rPr lang="en" dirty="0">
                <a:solidFill>
                  <a:schemeClr val="tx2"/>
                </a:solidFill>
                <a:latin typeface="+mn-lt"/>
                <a:cs typeface="Calibri"/>
              </a:rPr>
              <a:t>peer group colleges.</a:t>
            </a:r>
          </a:p>
          <a:p>
            <a:pPr rtl="0">
              <a:spcBef>
                <a:spcPts val="0"/>
              </a:spcBef>
              <a:buNone/>
            </a:pPr>
            <a:r>
              <a:rPr lang="en" dirty="0">
                <a:solidFill>
                  <a:schemeClr val="tx2"/>
                </a:solidFill>
                <a:latin typeface="+mn-lt"/>
                <a:cs typeface="Calibri"/>
              </a:rPr>
              <a:t>MiraCosta’s DE retention rate is </a:t>
            </a:r>
            <a:r>
              <a:rPr lang="en-US" dirty="0">
                <a:solidFill>
                  <a:schemeClr val="tx2"/>
                </a:solidFill>
                <a:latin typeface="+mn-lt"/>
                <a:cs typeface="Calibri"/>
              </a:rPr>
              <a:t>10</a:t>
            </a:r>
            <a:r>
              <a:rPr lang="en-US" baseline="30000" dirty="0">
                <a:solidFill>
                  <a:schemeClr val="tx2"/>
                </a:solidFill>
                <a:latin typeface="+mn-lt"/>
                <a:cs typeface="Calibri"/>
              </a:rPr>
              <a:t>th</a:t>
            </a:r>
            <a:r>
              <a:rPr lang="en-US" dirty="0">
                <a:solidFill>
                  <a:schemeClr val="tx2"/>
                </a:solidFill>
                <a:latin typeface="+mn-lt"/>
                <a:cs typeface="Calibri"/>
              </a:rPr>
              <a:t> of the 10 </a:t>
            </a:r>
            <a:r>
              <a:rPr lang="en" dirty="0">
                <a:solidFill>
                  <a:schemeClr val="tx2"/>
                </a:solidFill>
                <a:latin typeface="+mn-lt"/>
                <a:cs typeface="Calibri"/>
              </a:rPr>
              <a:t>peer group colleges.</a:t>
            </a:r>
          </a:p>
          <a:p>
            <a:pPr>
              <a:spcBef>
                <a:spcPts val="0"/>
              </a:spcBef>
              <a:buNone/>
            </a:pPr>
            <a:r>
              <a:rPr lang="en" dirty="0">
                <a:solidFill>
                  <a:schemeClr val="accent4">
                    <a:lumMod val="75000"/>
                  </a:schemeClr>
                </a:solidFill>
                <a:latin typeface="+mn-lt"/>
                <a:cs typeface="Calibri"/>
              </a:rPr>
              <a:t> 									 </a:t>
            </a:r>
            <a:r>
              <a:rPr lang="en" sz="1100" dirty="0">
                <a:solidFill>
                  <a:schemeClr val="accent4">
                    <a:lumMod val="75000"/>
                  </a:schemeClr>
                </a:solidFill>
                <a:latin typeface="+mn-lt"/>
                <a:cs typeface="Calibri"/>
              </a:rPr>
              <a:t>based on 201</a:t>
            </a:r>
            <a:r>
              <a:rPr lang="en-US" sz="1100" dirty="0">
                <a:solidFill>
                  <a:schemeClr val="accent4">
                    <a:lumMod val="75000"/>
                  </a:schemeClr>
                </a:solidFill>
                <a:latin typeface="+mn-lt"/>
                <a:cs typeface="Calibri"/>
              </a:rPr>
              <a:t>7-18 credit enrollment </a:t>
            </a:r>
            <a:r>
              <a:rPr lang="en" sz="1100" dirty="0">
                <a:solidFill>
                  <a:schemeClr val="accent4">
                    <a:lumMod val="75000"/>
                  </a:schemeClr>
                </a:solidFill>
                <a:latin typeface="+mn-lt"/>
                <a:cs typeface="Calibri"/>
              </a:rPr>
              <a:t>data retrieved from Datamart</a:t>
            </a:r>
          </a:p>
        </p:txBody>
      </p:sp>
      <p:sp>
        <p:nvSpPr>
          <p:cNvPr id="10" name="Shape 119"/>
          <p:cNvSpPr txBox="1"/>
          <p:nvPr/>
        </p:nvSpPr>
        <p:spPr>
          <a:xfrm>
            <a:off x="657636" y="2602450"/>
            <a:ext cx="1951893" cy="3358800"/>
          </a:xfrm>
          <a:prstGeom prst="rect">
            <a:avLst/>
          </a:prstGeom>
          <a:noFill/>
          <a:ln>
            <a:noFill/>
          </a:ln>
        </p:spPr>
        <p:txBody>
          <a:bodyPr lIns="91425" tIns="91425" rIns="91425" bIns="91425" anchor="t" anchorCtr="0">
            <a:noAutofit/>
          </a:bodyPr>
          <a:lstStyle/>
          <a:p>
            <a:pPr>
              <a:spcBef>
                <a:spcPts val="0"/>
              </a:spcBef>
              <a:buNone/>
            </a:pPr>
            <a:r>
              <a:rPr lang="en-US" sz="2800" dirty="0">
                <a:solidFill>
                  <a:schemeClr val="accent2"/>
                </a:solidFill>
                <a:latin typeface="+mn-lt"/>
                <a:cs typeface="Calibri"/>
              </a:rPr>
              <a:t>25 colleges</a:t>
            </a:r>
            <a:endParaRPr lang="en" sz="2800" dirty="0">
              <a:solidFill>
                <a:schemeClr val="accent2"/>
              </a:solidFill>
              <a:latin typeface="+mn-lt"/>
              <a:cs typeface="Calibri"/>
            </a:endParaRPr>
          </a:p>
        </p:txBody>
      </p:sp>
    </p:spTree>
    <p:extLst>
      <p:ext uri="{BB962C8B-B14F-4D97-AF65-F5344CB8AC3E}">
        <p14:creationId xmlns:p14="http://schemas.microsoft.com/office/powerpoint/2010/main" val="2641829411"/>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8280" y="6550223"/>
            <a:ext cx="4864100" cy="307777"/>
          </a:xfrm>
          <a:prstGeom prst="rect">
            <a:avLst/>
          </a:prstGeom>
          <a:noFill/>
        </p:spPr>
        <p:txBody>
          <a:bodyPr wrap="square" rtlCol="0">
            <a:spAutoFit/>
          </a:bodyPr>
          <a:lstStyle/>
          <a:p>
            <a:r>
              <a:rPr lang="en" sz="1400" dirty="0">
                <a:solidFill>
                  <a:schemeClr val="accent4">
                    <a:lumMod val="75000"/>
                  </a:schemeClr>
                </a:solidFill>
                <a:cs typeface="Calibri"/>
              </a:rPr>
              <a:t>based on </a:t>
            </a:r>
            <a:r>
              <a:rPr lang="en-US" sz="1400" dirty="0">
                <a:solidFill>
                  <a:schemeClr val="accent4">
                    <a:lumMod val="75000"/>
                  </a:schemeClr>
                </a:solidFill>
                <a:cs typeface="Calibri"/>
              </a:rPr>
              <a:t>spring/fall credit </a:t>
            </a:r>
            <a:r>
              <a:rPr lang="en" sz="1400" dirty="0">
                <a:solidFill>
                  <a:schemeClr val="accent4">
                    <a:lumMod val="75000"/>
                  </a:schemeClr>
                </a:solidFill>
                <a:cs typeface="Calibri"/>
              </a:rPr>
              <a:t>data retrieved from Datamart</a:t>
            </a:r>
            <a:endParaRPr lang="en-US" sz="1400" dirty="0"/>
          </a:p>
        </p:txBody>
      </p:sp>
      <p:graphicFrame>
        <p:nvGraphicFramePr>
          <p:cNvPr id="7" name="Chart 6">
            <a:extLst>
              <a:ext uri="{FF2B5EF4-FFF2-40B4-BE49-F238E27FC236}">
                <a16:creationId xmlns:a16="http://schemas.microsoft.com/office/drawing/2014/main" id="{00000000-0008-0000-0000-000008000000}"/>
              </a:ext>
            </a:extLst>
          </p:cNvPr>
          <p:cNvGraphicFramePr>
            <a:graphicFrameLocks/>
          </p:cNvGraphicFramePr>
          <p:nvPr>
            <p:extLst>
              <p:ext uri="{D42A27DB-BD31-4B8C-83A1-F6EECF244321}">
                <p14:modId xmlns:p14="http://schemas.microsoft.com/office/powerpoint/2010/main" val="246566720"/>
              </p:ext>
            </p:extLst>
          </p:nvPr>
        </p:nvGraphicFramePr>
        <p:xfrm>
          <a:off x="1325880" y="228600"/>
          <a:ext cx="8218170" cy="6115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1449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94000" y="6550223"/>
            <a:ext cx="4864100" cy="307777"/>
          </a:xfrm>
          <a:prstGeom prst="rect">
            <a:avLst/>
          </a:prstGeom>
          <a:noFill/>
        </p:spPr>
        <p:txBody>
          <a:bodyPr wrap="square" rtlCol="0">
            <a:spAutoFit/>
          </a:bodyPr>
          <a:lstStyle/>
          <a:p>
            <a:r>
              <a:rPr lang="en" sz="1400" dirty="0">
                <a:solidFill>
                  <a:schemeClr val="accent4">
                    <a:lumMod val="75000"/>
                  </a:schemeClr>
                </a:solidFill>
                <a:cs typeface="Calibri"/>
              </a:rPr>
              <a:t>based on </a:t>
            </a:r>
            <a:r>
              <a:rPr lang="en-US" sz="1400" dirty="0">
                <a:solidFill>
                  <a:schemeClr val="accent4">
                    <a:lumMod val="75000"/>
                  </a:schemeClr>
                </a:solidFill>
                <a:cs typeface="Calibri"/>
              </a:rPr>
              <a:t>spring/fall credit </a:t>
            </a:r>
            <a:r>
              <a:rPr lang="en" sz="1400" dirty="0">
                <a:solidFill>
                  <a:schemeClr val="accent4">
                    <a:lumMod val="75000"/>
                  </a:schemeClr>
                </a:solidFill>
                <a:cs typeface="Calibri"/>
              </a:rPr>
              <a:t>data retrieved from Datamart</a:t>
            </a:r>
            <a:endParaRPr lang="en-US" sz="1400" dirty="0"/>
          </a:p>
        </p:txBody>
      </p:sp>
      <p:graphicFrame>
        <p:nvGraphicFramePr>
          <p:cNvPr id="6" name="Chart 5">
            <a:extLst>
              <a:ext uri="{FF2B5EF4-FFF2-40B4-BE49-F238E27FC236}">
                <a16:creationId xmlns:a16="http://schemas.microsoft.com/office/drawing/2014/main" id="{00000000-0008-0000-0000-000005000000}"/>
              </a:ext>
            </a:extLst>
          </p:cNvPr>
          <p:cNvGraphicFramePr>
            <a:graphicFrameLocks/>
          </p:cNvGraphicFramePr>
          <p:nvPr>
            <p:extLst>
              <p:ext uri="{D42A27DB-BD31-4B8C-83A1-F6EECF244321}">
                <p14:modId xmlns:p14="http://schemas.microsoft.com/office/powerpoint/2010/main" val="3065248218"/>
              </p:ext>
            </p:extLst>
          </p:nvPr>
        </p:nvGraphicFramePr>
        <p:xfrm>
          <a:off x="1154430" y="388620"/>
          <a:ext cx="7795260" cy="59093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6612459"/>
      </p:ext>
    </p:extLst>
  </p:cSld>
  <p:clrMapOvr>
    <a:masterClrMapping/>
  </p:clrMapOvr>
</p:sld>
</file>

<file path=ppt/theme/theme1.xml><?xml version="1.0" encoding="utf-8"?>
<a:theme xmlns:a="http://schemas.openxmlformats.org/drawingml/2006/main" name="MCC Template">
  <a:themeElements>
    <a:clrScheme name="MCC Green ">
      <a:dk1>
        <a:srgbClr val="64B034"/>
      </a:dk1>
      <a:lt1>
        <a:sysClr val="window" lastClr="FFFFFF"/>
      </a:lt1>
      <a:dk2>
        <a:srgbClr val="131313"/>
      </a:dk2>
      <a:lt2>
        <a:srgbClr val="FFFFFF"/>
      </a:lt2>
      <a:accent1>
        <a:srgbClr val="64B034"/>
      </a:accent1>
      <a:accent2>
        <a:srgbClr val="007B99"/>
      </a:accent2>
      <a:accent3>
        <a:srgbClr val="F5BC1D"/>
      </a:accent3>
      <a:accent4>
        <a:srgbClr val="009CD1"/>
      </a:accent4>
      <a:accent5>
        <a:srgbClr val="64B034"/>
      </a:accent5>
      <a:accent6>
        <a:srgbClr val="007B99"/>
      </a:accent6>
      <a:hlink>
        <a:srgbClr val="F5BC1D"/>
      </a:hlink>
      <a:folHlink>
        <a:srgbClr val="009CD1"/>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MCC Green Template">
  <a:themeElements>
    <a:clrScheme name="MCC Green ">
      <a:dk1>
        <a:srgbClr val="64B034"/>
      </a:dk1>
      <a:lt1>
        <a:sysClr val="window" lastClr="FFFFFF"/>
      </a:lt1>
      <a:dk2>
        <a:srgbClr val="131313"/>
      </a:dk2>
      <a:lt2>
        <a:srgbClr val="FFFFFF"/>
      </a:lt2>
      <a:accent1>
        <a:srgbClr val="64B034"/>
      </a:accent1>
      <a:accent2>
        <a:srgbClr val="007B99"/>
      </a:accent2>
      <a:accent3>
        <a:srgbClr val="F5BC1D"/>
      </a:accent3>
      <a:accent4>
        <a:srgbClr val="009CD1"/>
      </a:accent4>
      <a:accent5>
        <a:srgbClr val="64B034"/>
      </a:accent5>
      <a:accent6>
        <a:srgbClr val="007B99"/>
      </a:accent6>
      <a:hlink>
        <a:srgbClr val="F5BC1D"/>
      </a:hlink>
      <a:folHlink>
        <a:srgbClr val="009C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MCC Template.pot</Template>
  <TotalTime>78069</TotalTime>
  <Words>1133</Words>
  <Application>Microsoft Macintosh PowerPoint</Application>
  <PresentationFormat>On-screen Show (4:3)</PresentationFormat>
  <Paragraphs>133</Paragraphs>
  <Slides>13</Slides>
  <Notes>13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13</vt:i4>
      </vt:variant>
    </vt:vector>
  </HeadingPairs>
  <TitlesOfParts>
    <vt:vector size="25" baseType="lpstr">
      <vt:lpstr>ＭＳ Ｐゴシック</vt:lpstr>
      <vt:lpstr>Adobe Caslon Pro</vt:lpstr>
      <vt:lpstr>Arial</vt:lpstr>
      <vt:lpstr>Arial Bold</vt:lpstr>
      <vt:lpstr>Avant Garde</vt:lpstr>
      <vt:lpstr>Calibri</vt:lpstr>
      <vt:lpstr>Calibri (Body)</vt:lpstr>
      <vt:lpstr>Corbel</vt:lpstr>
      <vt:lpstr>Lucida Grande</vt:lpstr>
      <vt:lpstr>Wingdings</vt:lpstr>
      <vt:lpstr>MCC Template</vt:lpstr>
      <vt:lpstr>1_MCC Green Template</vt:lpstr>
      <vt:lpstr>Online Education  Annual Report</vt:lpstr>
      <vt:lpstr>Presentation Outline</vt:lpstr>
      <vt:lpstr>PowerPoint Presentation</vt:lpstr>
      <vt:lpstr>Key terms</vt:lpstr>
      <vt:lpstr>Key terms</vt:lpstr>
      <vt:lpstr>DE Participation at MiraCosta</vt:lpstr>
      <vt:lpstr>PowerPoint Presentation</vt:lpstr>
      <vt:lpstr>PowerPoint Presentation</vt:lpstr>
      <vt:lpstr>PowerPoint Presentation</vt:lpstr>
      <vt:lpstr>How Online Ed Supports Student Success</vt:lpstr>
      <vt:lpstr>Notable Accomplishments, 2017-18</vt:lpstr>
      <vt:lpstr>Work in Progress</vt:lpstr>
      <vt:lpstr>Questions / Discussion</vt:lpstr>
    </vt:vector>
  </TitlesOfParts>
  <Manager/>
  <Company>MiraCosta College</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BOT DE presentation</dc:title>
  <dc:subject/>
  <dc:creator/>
  <cp:keywords/>
  <dc:description/>
  <cp:lastModifiedBy>Microsoft Office User</cp:lastModifiedBy>
  <cp:revision>203</cp:revision>
  <cp:lastPrinted>2018-09-10T16:43:12Z</cp:lastPrinted>
  <dcterms:created xsi:type="dcterms:W3CDTF">2011-05-13T22:07:15Z</dcterms:created>
  <dcterms:modified xsi:type="dcterms:W3CDTF">2018-10-29T21:30:50Z</dcterms:modified>
  <cp:category/>
</cp:coreProperties>
</file>